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notesMasterIdLst>
    <p:notesMasterId r:id="rId73"/>
  </p:notesMasterIdLst>
  <p:handoutMasterIdLst>
    <p:handoutMasterId r:id="rId74"/>
  </p:handoutMasterIdLst>
  <p:sldIdLst>
    <p:sldId id="257" r:id="rId5"/>
    <p:sldId id="258" r:id="rId6"/>
    <p:sldId id="259" r:id="rId7"/>
    <p:sldId id="260" r:id="rId8"/>
    <p:sldId id="261" r:id="rId9"/>
    <p:sldId id="264" r:id="rId10"/>
    <p:sldId id="263" r:id="rId11"/>
    <p:sldId id="265" r:id="rId12"/>
    <p:sldId id="266" r:id="rId13"/>
    <p:sldId id="267" r:id="rId14"/>
    <p:sldId id="268" r:id="rId15"/>
    <p:sldId id="273" r:id="rId16"/>
    <p:sldId id="275" r:id="rId17"/>
    <p:sldId id="276" r:id="rId18"/>
    <p:sldId id="277" r:id="rId19"/>
    <p:sldId id="285" r:id="rId20"/>
    <p:sldId id="282" r:id="rId21"/>
    <p:sldId id="286" r:id="rId22"/>
    <p:sldId id="287" r:id="rId23"/>
    <p:sldId id="288" r:id="rId24"/>
    <p:sldId id="361" r:id="rId25"/>
    <p:sldId id="362" r:id="rId26"/>
    <p:sldId id="363" r:id="rId27"/>
    <p:sldId id="364" r:id="rId28"/>
    <p:sldId id="365" r:id="rId29"/>
    <p:sldId id="369" r:id="rId30"/>
    <p:sldId id="370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2" r:id="rId40"/>
    <p:sldId id="306" r:id="rId41"/>
    <p:sldId id="307" r:id="rId42"/>
    <p:sldId id="308" r:id="rId43"/>
    <p:sldId id="310" r:id="rId44"/>
    <p:sldId id="311" r:id="rId45"/>
    <p:sldId id="312" r:id="rId46"/>
    <p:sldId id="313" r:id="rId47"/>
    <p:sldId id="315" r:id="rId48"/>
    <p:sldId id="317" r:id="rId49"/>
    <p:sldId id="319" r:id="rId50"/>
    <p:sldId id="320" r:id="rId51"/>
    <p:sldId id="322" r:id="rId52"/>
    <p:sldId id="323" r:id="rId53"/>
    <p:sldId id="325" r:id="rId54"/>
    <p:sldId id="326" r:id="rId55"/>
    <p:sldId id="327" r:id="rId56"/>
    <p:sldId id="328" r:id="rId57"/>
    <p:sldId id="329" r:id="rId58"/>
    <p:sldId id="337" r:id="rId59"/>
    <p:sldId id="338" r:id="rId60"/>
    <p:sldId id="339" r:id="rId61"/>
    <p:sldId id="340" r:id="rId62"/>
    <p:sldId id="342" r:id="rId63"/>
    <p:sldId id="343" r:id="rId64"/>
    <p:sldId id="344" r:id="rId65"/>
    <p:sldId id="341" r:id="rId66"/>
    <p:sldId id="346" r:id="rId67"/>
    <p:sldId id="348" r:id="rId68"/>
    <p:sldId id="351" r:id="rId69"/>
    <p:sldId id="352" r:id="rId70"/>
    <p:sldId id="350" r:id="rId71"/>
    <p:sldId id="360" r:id="rId72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92F9"/>
    <a:srgbClr val="8D6FA3"/>
    <a:srgbClr val="82F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6F0745-9BB9-47DE-ADD4-550A726AF451}" v="670" dt="2021-03-18T03:05:22.197"/>
    <p1510:client id="{5F779AAD-2415-47F5-989D-6EA41E23DAAB}" v="4" dt="2021-03-18T01:14:58.3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4619" autoAdjust="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494" y="8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viewProps" Target="viewProps.xml"/><Relationship Id="rId120" Type="http://schemas.microsoft.com/office/2015/10/relationships/revisionInfo" Target="revisionInfo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1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ely Engelhard" userId="12f101bf15b7152d" providerId="Windows Live" clId="Web-{586F0745-9BB9-47DE-ADD4-550A726AF451}"/>
    <pc:docChg chg="delSld modSld">
      <pc:chgData name="Suely Engelhard" userId="12f101bf15b7152d" providerId="Windows Live" clId="Web-{586F0745-9BB9-47DE-ADD4-550A726AF451}" dt="2021-03-18T03:05:20.822" v="327" actId="20577"/>
      <pc:docMkLst>
        <pc:docMk/>
      </pc:docMkLst>
      <pc:sldChg chg="modSp">
        <pc:chgData name="Suely Engelhard" userId="12f101bf15b7152d" providerId="Windows Live" clId="Web-{586F0745-9BB9-47DE-ADD4-550A726AF451}" dt="2021-03-18T02:25:02.641" v="65" actId="20577"/>
        <pc:sldMkLst>
          <pc:docMk/>
          <pc:sldMk cId="3343322854" sldId="293"/>
        </pc:sldMkLst>
        <pc:spChg chg="mod">
          <ac:chgData name="Suely Engelhard" userId="12f101bf15b7152d" providerId="Windows Live" clId="Web-{586F0745-9BB9-47DE-ADD4-550A726AF451}" dt="2021-03-18T02:24:54.250" v="64" actId="20577"/>
          <ac:spMkLst>
            <pc:docMk/>
            <pc:sldMk cId="3343322854" sldId="293"/>
            <ac:spMk id="2" creationId="{17239D7B-5813-4DAA-B33B-95F6AFE9EC12}"/>
          </ac:spMkLst>
        </pc:spChg>
        <pc:spChg chg="mod">
          <ac:chgData name="Suely Engelhard" userId="12f101bf15b7152d" providerId="Windows Live" clId="Web-{586F0745-9BB9-47DE-ADD4-550A726AF451}" dt="2021-03-18T02:25:02.641" v="65" actId="20577"/>
          <ac:spMkLst>
            <pc:docMk/>
            <pc:sldMk cId="3343322854" sldId="293"/>
            <ac:spMk id="4" creationId="{50FE9809-7E0A-4E88-B9ED-4279BE1B438B}"/>
          </ac:spMkLst>
        </pc:spChg>
      </pc:sldChg>
      <pc:sldChg chg="modSp">
        <pc:chgData name="Suely Engelhard" userId="12f101bf15b7152d" providerId="Windows Live" clId="Web-{586F0745-9BB9-47DE-ADD4-550A726AF451}" dt="2021-03-18T02:25:22.438" v="67" actId="20577"/>
        <pc:sldMkLst>
          <pc:docMk/>
          <pc:sldMk cId="347070597" sldId="294"/>
        </pc:sldMkLst>
        <pc:spChg chg="mod">
          <ac:chgData name="Suely Engelhard" userId="12f101bf15b7152d" providerId="Windows Live" clId="Web-{586F0745-9BB9-47DE-ADD4-550A726AF451}" dt="2021-03-18T02:25:15.407" v="66" actId="20577"/>
          <ac:spMkLst>
            <pc:docMk/>
            <pc:sldMk cId="347070597" sldId="294"/>
            <ac:spMk id="2" creationId="{17239D7B-5813-4DAA-B33B-95F6AFE9EC12}"/>
          </ac:spMkLst>
        </pc:spChg>
        <pc:spChg chg="mod">
          <ac:chgData name="Suely Engelhard" userId="12f101bf15b7152d" providerId="Windows Live" clId="Web-{586F0745-9BB9-47DE-ADD4-550A726AF451}" dt="2021-03-18T02:25:22.438" v="67" actId="20577"/>
          <ac:spMkLst>
            <pc:docMk/>
            <pc:sldMk cId="347070597" sldId="294"/>
            <ac:spMk id="4" creationId="{50FE9809-7E0A-4E88-B9ED-4279BE1B438B}"/>
          </ac:spMkLst>
        </pc:spChg>
      </pc:sldChg>
      <pc:sldChg chg="modSp">
        <pc:chgData name="Suely Engelhard" userId="12f101bf15b7152d" providerId="Windows Live" clId="Web-{586F0745-9BB9-47DE-ADD4-550A726AF451}" dt="2021-03-18T02:25:37.845" v="69" actId="20577"/>
        <pc:sldMkLst>
          <pc:docMk/>
          <pc:sldMk cId="3089896157" sldId="295"/>
        </pc:sldMkLst>
        <pc:spChg chg="mod">
          <ac:chgData name="Suely Engelhard" userId="12f101bf15b7152d" providerId="Windows Live" clId="Web-{586F0745-9BB9-47DE-ADD4-550A726AF451}" dt="2021-03-18T02:25:30.204" v="68" actId="20577"/>
          <ac:spMkLst>
            <pc:docMk/>
            <pc:sldMk cId="3089896157" sldId="295"/>
            <ac:spMk id="2" creationId="{17239D7B-5813-4DAA-B33B-95F6AFE9EC12}"/>
          </ac:spMkLst>
        </pc:spChg>
        <pc:spChg chg="mod">
          <ac:chgData name="Suely Engelhard" userId="12f101bf15b7152d" providerId="Windows Live" clId="Web-{586F0745-9BB9-47DE-ADD4-550A726AF451}" dt="2021-03-18T02:25:37.845" v="69" actId="20577"/>
          <ac:spMkLst>
            <pc:docMk/>
            <pc:sldMk cId="3089896157" sldId="295"/>
            <ac:spMk id="4" creationId="{50FE9809-7E0A-4E88-B9ED-4279BE1B438B}"/>
          </ac:spMkLst>
        </pc:spChg>
      </pc:sldChg>
      <pc:sldChg chg="modSp">
        <pc:chgData name="Suely Engelhard" userId="12f101bf15b7152d" providerId="Windows Live" clId="Web-{586F0745-9BB9-47DE-ADD4-550A726AF451}" dt="2021-03-18T02:25:57.892" v="71" actId="20577"/>
        <pc:sldMkLst>
          <pc:docMk/>
          <pc:sldMk cId="258580897" sldId="296"/>
        </pc:sldMkLst>
        <pc:spChg chg="mod">
          <ac:chgData name="Suely Engelhard" userId="12f101bf15b7152d" providerId="Windows Live" clId="Web-{586F0745-9BB9-47DE-ADD4-550A726AF451}" dt="2021-03-18T02:25:49.298" v="70" actId="20577"/>
          <ac:spMkLst>
            <pc:docMk/>
            <pc:sldMk cId="258580897" sldId="296"/>
            <ac:spMk id="2" creationId="{78CACECE-0FFC-409A-897A-11A44FC78745}"/>
          </ac:spMkLst>
        </pc:spChg>
        <pc:spChg chg="mod">
          <ac:chgData name="Suely Engelhard" userId="12f101bf15b7152d" providerId="Windows Live" clId="Web-{586F0745-9BB9-47DE-ADD4-550A726AF451}" dt="2021-03-18T02:25:57.892" v="71" actId="20577"/>
          <ac:spMkLst>
            <pc:docMk/>
            <pc:sldMk cId="258580897" sldId="296"/>
            <ac:spMk id="4" creationId="{50955871-30BA-4599-8D60-DD4B050699C4}"/>
          </ac:spMkLst>
        </pc:spChg>
      </pc:sldChg>
      <pc:sldChg chg="modSp">
        <pc:chgData name="Suely Engelhard" userId="12f101bf15b7152d" providerId="Windows Live" clId="Web-{586F0745-9BB9-47DE-ADD4-550A726AF451}" dt="2021-03-18T02:27:14.362" v="82" actId="14100"/>
        <pc:sldMkLst>
          <pc:docMk/>
          <pc:sldMk cId="1279480451" sldId="297"/>
        </pc:sldMkLst>
        <pc:spChg chg="mod">
          <ac:chgData name="Suely Engelhard" userId="12f101bf15b7152d" providerId="Windows Live" clId="Web-{586F0745-9BB9-47DE-ADD4-550A726AF451}" dt="2021-03-18T02:26:07.939" v="72" actId="20577"/>
          <ac:spMkLst>
            <pc:docMk/>
            <pc:sldMk cId="1279480451" sldId="297"/>
            <ac:spMk id="2" creationId="{FE8D5EBB-C762-45DB-940A-167F215248A0}"/>
          </ac:spMkLst>
        </pc:spChg>
        <pc:spChg chg="mod">
          <ac:chgData name="Suely Engelhard" userId="12f101bf15b7152d" providerId="Windows Live" clId="Web-{586F0745-9BB9-47DE-ADD4-550A726AF451}" dt="2021-03-18T02:27:14.362" v="82" actId="14100"/>
          <ac:spMkLst>
            <pc:docMk/>
            <pc:sldMk cId="1279480451" sldId="297"/>
            <ac:spMk id="3" creationId="{D1737755-A3F7-4985-AC47-0CC8201F75AC}"/>
          </ac:spMkLst>
        </pc:spChg>
        <pc:spChg chg="mod">
          <ac:chgData name="Suely Engelhard" userId="12f101bf15b7152d" providerId="Windows Live" clId="Web-{586F0745-9BB9-47DE-ADD4-550A726AF451}" dt="2021-03-18T02:27:09.565" v="81" actId="14100"/>
          <ac:spMkLst>
            <pc:docMk/>
            <pc:sldMk cId="1279480451" sldId="297"/>
            <ac:spMk id="4" creationId="{193E76AB-05D5-4E07-9B57-918F118DE139}"/>
          </ac:spMkLst>
        </pc:spChg>
      </pc:sldChg>
      <pc:sldChg chg="modSp">
        <pc:chgData name="Suely Engelhard" userId="12f101bf15b7152d" providerId="Windows Live" clId="Web-{586F0745-9BB9-47DE-ADD4-550A726AF451}" dt="2021-03-18T02:27:36.238" v="84" actId="20577"/>
        <pc:sldMkLst>
          <pc:docMk/>
          <pc:sldMk cId="2403695364" sldId="298"/>
        </pc:sldMkLst>
        <pc:spChg chg="mod">
          <ac:chgData name="Suely Engelhard" userId="12f101bf15b7152d" providerId="Windows Live" clId="Web-{586F0745-9BB9-47DE-ADD4-550A726AF451}" dt="2021-03-18T02:27:28.191" v="83" actId="20577"/>
          <ac:spMkLst>
            <pc:docMk/>
            <pc:sldMk cId="2403695364" sldId="298"/>
            <ac:spMk id="2" creationId="{78CACECE-0FFC-409A-897A-11A44FC78745}"/>
          </ac:spMkLst>
        </pc:spChg>
        <pc:spChg chg="mod">
          <ac:chgData name="Suely Engelhard" userId="12f101bf15b7152d" providerId="Windows Live" clId="Web-{586F0745-9BB9-47DE-ADD4-550A726AF451}" dt="2021-03-18T02:27:36.238" v="84" actId="20577"/>
          <ac:spMkLst>
            <pc:docMk/>
            <pc:sldMk cId="2403695364" sldId="298"/>
            <ac:spMk id="4" creationId="{50955871-30BA-4599-8D60-DD4B050699C4}"/>
          </ac:spMkLst>
        </pc:spChg>
      </pc:sldChg>
      <pc:sldChg chg="modSp">
        <pc:chgData name="Suely Engelhard" userId="12f101bf15b7152d" providerId="Windows Live" clId="Web-{586F0745-9BB9-47DE-ADD4-550A726AF451}" dt="2021-03-18T02:30:37.879" v="103" actId="14100"/>
        <pc:sldMkLst>
          <pc:docMk/>
          <pc:sldMk cId="392314743" sldId="299"/>
        </pc:sldMkLst>
        <pc:spChg chg="mod">
          <ac:chgData name="Suely Engelhard" userId="12f101bf15b7152d" providerId="Windows Live" clId="Web-{586F0745-9BB9-47DE-ADD4-550A726AF451}" dt="2021-03-18T02:27:50.800" v="85" actId="20577"/>
          <ac:spMkLst>
            <pc:docMk/>
            <pc:sldMk cId="392314743" sldId="299"/>
            <ac:spMk id="2" creationId="{C64EA49D-962F-4E21-AFE3-3AE8104DECDD}"/>
          </ac:spMkLst>
        </pc:spChg>
        <pc:spChg chg="mod">
          <ac:chgData name="Suely Engelhard" userId="12f101bf15b7152d" providerId="Windows Live" clId="Web-{586F0745-9BB9-47DE-ADD4-550A726AF451}" dt="2021-03-18T02:30:27.348" v="102" actId="14100"/>
          <ac:spMkLst>
            <pc:docMk/>
            <pc:sldMk cId="392314743" sldId="299"/>
            <ac:spMk id="3" creationId="{F6D92F1A-D891-4393-9F53-738A71B66638}"/>
          </ac:spMkLst>
        </pc:spChg>
        <pc:spChg chg="mod">
          <ac:chgData name="Suely Engelhard" userId="12f101bf15b7152d" providerId="Windows Live" clId="Web-{586F0745-9BB9-47DE-ADD4-550A726AF451}" dt="2021-03-18T02:30:37.879" v="103" actId="14100"/>
          <ac:spMkLst>
            <pc:docMk/>
            <pc:sldMk cId="392314743" sldId="299"/>
            <ac:spMk id="4" creationId="{5795307D-6502-4F06-8E23-FDAE966C6767}"/>
          </ac:spMkLst>
        </pc:spChg>
      </pc:sldChg>
      <pc:sldChg chg="modSp">
        <pc:chgData name="Suely Engelhard" userId="12f101bf15b7152d" providerId="Windows Live" clId="Web-{586F0745-9BB9-47DE-ADD4-550A726AF451}" dt="2021-03-18T02:31:04.817" v="106" actId="20577"/>
        <pc:sldMkLst>
          <pc:docMk/>
          <pc:sldMk cId="2366147238" sldId="300"/>
        </pc:sldMkLst>
        <pc:spChg chg="mod">
          <ac:chgData name="Suely Engelhard" userId="12f101bf15b7152d" providerId="Windows Live" clId="Web-{586F0745-9BB9-47DE-ADD4-550A726AF451}" dt="2021-03-18T02:30:50.176" v="104" actId="20577"/>
          <ac:spMkLst>
            <pc:docMk/>
            <pc:sldMk cId="2366147238" sldId="300"/>
            <ac:spMk id="2" creationId="{C64EA49D-962F-4E21-AFE3-3AE8104DECDD}"/>
          </ac:spMkLst>
        </pc:spChg>
        <pc:spChg chg="mod">
          <ac:chgData name="Suely Engelhard" userId="12f101bf15b7152d" providerId="Windows Live" clId="Web-{586F0745-9BB9-47DE-ADD4-550A726AF451}" dt="2021-03-18T02:30:57.645" v="105" actId="20577"/>
          <ac:spMkLst>
            <pc:docMk/>
            <pc:sldMk cId="2366147238" sldId="300"/>
            <ac:spMk id="3" creationId="{F6D92F1A-D891-4393-9F53-738A71B66638}"/>
          </ac:spMkLst>
        </pc:spChg>
        <pc:spChg chg="mod">
          <ac:chgData name="Suely Engelhard" userId="12f101bf15b7152d" providerId="Windows Live" clId="Web-{586F0745-9BB9-47DE-ADD4-550A726AF451}" dt="2021-03-18T02:31:04.817" v="106" actId="20577"/>
          <ac:spMkLst>
            <pc:docMk/>
            <pc:sldMk cId="2366147238" sldId="300"/>
            <ac:spMk id="4" creationId="{5795307D-6502-4F06-8E23-FDAE966C6767}"/>
          </ac:spMkLst>
        </pc:spChg>
      </pc:sldChg>
      <pc:sldChg chg="modSp">
        <pc:chgData name="Suely Engelhard" userId="12f101bf15b7152d" providerId="Windows Live" clId="Web-{586F0745-9BB9-47DE-ADD4-550A726AF451}" dt="2021-03-18T02:32:13.021" v="114" actId="20577"/>
        <pc:sldMkLst>
          <pc:docMk/>
          <pc:sldMk cId="3094344211" sldId="301"/>
        </pc:sldMkLst>
        <pc:spChg chg="mod">
          <ac:chgData name="Suely Engelhard" userId="12f101bf15b7152d" providerId="Windows Live" clId="Web-{586F0745-9BB9-47DE-ADD4-550A726AF451}" dt="2021-03-18T02:31:37.880" v="109" actId="20577"/>
          <ac:spMkLst>
            <pc:docMk/>
            <pc:sldMk cId="3094344211" sldId="301"/>
            <ac:spMk id="2" creationId="{C64EA49D-962F-4E21-AFE3-3AE8104DECDD}"/>
          </ac:spMkLst>
        </pc:spChg>
        <pc:spChg chg="mod">
          <ac:chgData name="Suely Engelhard" userId="12f101bf15b7152d" providerId="Windows Live" clId="Web-{586F0745-9BB9-47DE-ADD4-550A726AF451}" dt="2021-03-18T02:32:04.599" v="113" actId="20577"/>
          <ac:spMkLst>
            <pc:docMk/>
            <pc:sldMk cId="3094344211" sldId="301"/>
            <ac:spMk id="3" creationId="{F6D92F1A-D891-4393-9F53-738A71B66638}"/>
          </ac:spMkLst>
        </pc:spChg>
        <pc:spChg chg="mod">
          <ac:chgData name="Suely Engelhard" userId="12f101bf15b7152d" providerId="Windows Live" clId="Web-{586F0745-9BB9-47DE-ADD4-550A726AF451}" dt="2021-03-18T02:32:13.021" v="114" actId="20577"/>
          <ac:spMkLst>
            <pc:docMk/>
            <pc:sldMk cId="3094344211" sldId="301"/>
            <ac:spMk id="4" creationId="{5795307D-6502-4F06-8E23-FDAE966C6767}"/>
          </ac:spMkLst>
        </pc:spChg>
      </pc:sldChg>
      <pc:sldChg chg="modSp">
        <pc:chgData name="Suely Engelhard" userId="12f101bf15b7152d" providerId="Windows Live" clId="Web-{586F0745-9BB9-47DE-ADD4-550A726AF451}" dt="2021-03-18T02:31:18.177" v="108" actId="20577"/>
        <pc:sldMkLst>
          <pc:docMk/>
          <pc:sldMk cId="4283201498" sldId="302"/>
        </pc:sldMkLst>
        <pc:spChg chg="mod">
          <ac:chgData name="Suely Engelhard" userId="12f101bf15b7152d" providerId="Windows Live" clId="Web-{586F0745-9BB9-47DE-ADD4-550A726AF451}" dt="2021-03-18T02:31:11.802" v="107" actId="20577"/>
          <ac:spMkLst>
            <pc:docMk/>
            <pc:sldMk cId="4283201498" sldId="302"/>
            <ac:spMk id="2" creationId="{78CACECE-0FFC-409A-897A-11A44FC78745}"/>
          </ac:spMkLst>
        </pc:spChg>
        <pc:spChg chg="mod">
          <ac:chgData name="Suely Engelhard" userId="12f101bf15b7152d" providerId="Windows Live" clId="Web-{586F0745-9BB9-47DE-ADD4-550A726AF451}" dt="2021-03-18T02:31:18.177" v="108" actId="20577"/>
          <ac:spMkLst>
            <pc:docMk/>
            <pc:sldMk cId="4283201498" sldId="302"/>
            <ac:spMk id="4" creationId="{50955871-30BA-4599-8D60-DD4B050699C4}"/>
          </ac:spMkLst>
        </pc:spChg>
      </pc:sldChg>
      <pc:sldChg chg="modSp">
        <pc:chgData name="Suely Engelhard" userId="12f101bf15b7152d" providerId="Windows Live" clId="Web-{586F0745-9BB9-47DE-ADD4-550A726AF451}" dt="2021-03-18T02:32:49.194" v="117" actId="20577"/>
        <pc:sldMkLst>
          <pc:docMk/>
          <pc:sldMk cId="2996345309" sldId="303"/>
        </pc:sldMkLst>
        <pc:spChg chg="mod">
          <ac:chgData name="Suely Engelhard" userId="12f101bf15b7152d" providerId="Windows Live" clId="Web-{586F0745-9BB9-47DE-ADD4-550A726AF451}" dt="2021-03-18T02:32:33.803" v="115" actId="20577"/>
          <ac:spMkLst>
            <pc:docMk/>
            <pc:sldMk cId="2996345309" sldId="303"/>
            <ac:spMk id="2" creationId="{C64EA49D-962F-4E21-AFE3-3AE8104DECDD}"/>
          </ac:spMkLst>
        </pc:spChg>
        <pc:spChg chg="mod">
          <ac:chgData name="Suely Engelhard" userId="12f101bf15b7152d" providerId="Windows Live" clId="Web-{586F0745-9BB9-47DE-ADD4-550A726AF451}" dt="2021-03-18T02:32:41.975" v="116" actId="20577"/>
          <ac:spMkLst>
            <pc:docMk/>
            <pc:sldMk cId="2996345309" sldId="303"/>
            <ac:spMk id="3" creationId="{F6D92F1A-D891-4393-9F53-738A71B66638}"/>
          </ac:spMkLst>
        </pc:spChg>
        <pc:spChg chg="mod">
          <ac:chgData name="Suely Engelhard" userId="12f101bf15b7152d" providerId="Windows Live" clId="Web-{586F0745-9BB9-47DE-ADD4-550A726AF451}" dt="2021-03-18T02:32:49.194" v="117" actId="20577"/>
          <ac:spMkLst>
            <pc:docMk/>
            <pc:sldMk cId="2996345309" sldId="303"/>
            <ac:spMk id="4" creationId="{5795307D-6502-4F06-8E23-FDAE966C6767}"/>
          </ac:spMkLst>
        </pc:spChg>
      </pc:sldChg>
      <pc:sldChg chg="modSp">
        <pc:chgData name="Suely Engelhard" userId="12f101bf15b7152d" providerId="Windows Live" clId="Web-{586F0745-9BB9-47DE-ADD4-550A726AF451}" dt="2021-03-18T02:33:07.710" v="119" actId="20577"/>
        <pc:sldMkLst>
          <pc:docMk/>
          <pc:sldMk cId="1327998021" sldId="304"/>
        </pc:sldMkLst>
        <pc:spChg chg="mod">
          <ac:chgData name="Suely Engelhard" userId="12f101bf15b7152d" providerId="Windows Live" clId="Web-{586F0745-9BB9-47DE-ADD4-550A726AF451}" dt="2021-03-18T02:32:59.413" v="118" actId="20577"/>
          <ac:spMkLst>
            <pc:docMk/>
            <pc:sldMk cId="1327998021" sldId="304"/>
            <ac:spMk id="2" creationId="{78CACECE-0FFC-409A-897A-11A44FC78745}"/>
          </ac:spMkLst>
        </pc:spChg>
        <pc:spChg chg="mod">
          <ac:chgData name="Suely Engelhard" userId="12f101bf15b7152d" providerId="Windows Live" clId="Web-{586F0745-9BB9-47DE-ADD4-550A726AF451}" dt="2021-03-18T02:33:07.710" v="119" actId="20577"/>
          <ac:spMkLst>
            <pc:docMk/>
            <pc:sldMk cId="1327998021" sldId="304"/>
            <ac:spMk id="4" creationId="{50955871-30BA-4599-8D60-DD4B050699C4}"/>
          </ac:spMkLst>
        </pc:spChg>
      </pc:sldChg>
      <pc:sldChg chg="modSp">
        <pc:chgData name="Suely Engelhard" userId="12f101bf15b7152d" providerId="Windows Live" clId="Web-{586F0745-9BB9-47DE-ADD4-550A726AF451}" dt="2021-03-18T02:36:19.135" v="150" actId="20577"/>
        <pc:sldMkLst>
          <pc:docMk/>
          <pc:sldMk cId="3317309228" sldId="305"/>
        </pc:sldMkLst>
        <pc:spChg chg="mod">
          <ac:chgData name="Suely Engelhard" userId="12f101bf15b7152d" providerId="Windows Live" clId="Web-{586F0745-9BB9-47DE-ADD4-550A726AF451}" dt="2021-03-18T02:33:40.570" v="122" actId="20577"/>
          <ac:spMkLst>
            <pc:docMk/>
            <pc:sldMk cId="3317309228" sldId="305"/>
            <ac:spMk id="2" creationId="{C64EA49D-962F-4E21-AFE3-3AE8104DECDD}"/>
          </ac:spMkLst>
        </pc:spChg>
        <pc:spChg chg="mod">
          <ac:chgData name="Suely Engelhard" userId="12f101bf15b7152d" providerId="Windows Live" clId="Web-{586F0745-9BB9-47DE-ADD4-550A726AF451}" dt="2021-03-18T02:35:39.400" v="144" actId="20577"/>
          <ac:spMkLst>
            <pc:docMk/>
            <pc:sldMk cId="3317309228" sldId="305"/>
            <ac:spMk id="3" creationId="{F6D92F1A-D891-4393-9F53-738A71B66638}"/>
          </ac:spMkLst>
        </pc:spChg>
        <pc:spChg chg="mod">
          <ac:chgData name="Suely Engelhard" userId="12f101bf15b7152d" providerId="Windows Live" clId="Web-{586F0745-9BB9-47DE-ADD4-550A726AF451}" dt="2021-03-18T02:36:19.135" v="150" actId="20577"/>
          <ac:spMkLst>
            <pc:docMk/>
            <pc:sldMk cId="3317309228" sldId="305"/>
            <ac:spMk id="4" creationId="{5795307D-6502-4F06-8E23-FDAE966C6767}"/>
          </ac:spMkLst>
        </pc:spChg>
      </pc:sldChg>
      <pc:sldChg chg="modSp">
        <pc:chgData name="Suely Engelhard" userId="12f101bf15b7152d" providerId="Windows Live" clId="Web-{586F0745-9BB9-47DE-ADD4-550A726AF451}" dt="2021-03-18T02:37:09.480" v="155" actId="20577"/>
        <pc:sldMkLst>
          <pc:docMk/>
          <pc:sldMk cId="2226589764" sldId="306"/>
        </pc:sldMkLst>
        <pc:spChg chg="mod">
          <ac:chgData name="Suely Engelhard" userId="12f101bf15b7152d" providerId="Windows Live" clId="Web-{586F0745-9BB9-47DE-ADD4-550A726AF451}" dt="2021-03-18T02:36:49.136" v="153" actId="20577"/>
          <ac:spMkLst>
            <pc:docMk/>
            <pc:sldMk cId="2226589764" sldId="306"/>
            <ac:spMk id="2" creationId="{C64EA49D-962F-4E21-AFE3-3AE8104DECDD}"/>
          </ac:spMkLst>
        </pc:spChg>
        <pc:spChg chg="mod">
          <ac:chgData name="Suely Engelhard" userId="12f101bf15b7152d" providerId="Windows Live" clId="Web-{586F0745-9BB9-47DE-ADD4-550A726AF451}" dt="2021-03-18T02:37:02.511" v="154" actId="20577"/>
          <ac:spMkLst>
            <pc:docMk/>
            <pc:sldMk cId="2226589764" sldId="306"/>
            <ac:spMk id="3" creationId="{F6D92F1A-D891-4393-9F53-738A71B66638}"/>
          </ac:spMkLst>
        </pc:spChg>
        <pc:spChg chg="mod">
          <ac:chgData name="Suely Engelhard" userId="12f101bf15b7152d" providerId="Windows Live" clId="Web-{586F0745-9BB9-47DE-ADD4-550A726AF451}" dt="2021-03-18T02:37:09.480" v="155" actId="20577"/>
          <ac:spMkLst>
            <pc:docMk/>
            <pc:sldMk cId="2226589764" sldId="306"/>
            <ac:spMk id="4" creationId="{5795307D-6502-4F06-8E23-FDAE966C6767}"/>
          </ac:spMkLst>
        </pc:spChg>
      </pc:sldChg>
      <pc:sldChg chg="modSp">
        <pc:chgData name="Suely Engelhard" userId="12f101bf15b7152d" providerId="Windows Live" clId="Web-{586F0745-9BB9-47DE-ADD4-550A726AF451}" dt="2021-03-18T02:37:41.433" v="160" actId="20577"/>
        <pc:sldMkLst>
          <pc:docMk/>
          <pc:sldMk cId="3557917923" sldId="307"/>
        </pc:sldMkLst>
        <pc:spChg chg="mod">
          <ac:chgData name="Suely Engelhard" userId="12f101bf15b7152d" providerId="Windows Live" clId="Web-{586F0745-9BB9-47DE-ADD4-550A726AF451}" dt="2021-03-18T02:37:23.527" v="158" actId="20577"/>
          <ac:spMkLst>
            <pc:docMk/>
            <pc:sldMk cId="3557917923" sldId="307"/>
            <ac:spMk id="2" creationId="{C64EA49D-962F-4E21-AFE3-3AE8104DECDD}"/>
          </ac:spMkLst>
        </pc:spChg>
        <pc:spChg chg="mod">
          <ac:chgData name="Suely Engelhard" userId="12f101bf15b7152d" providerId="Windows Live" clId="Web-{586F0745-9BB9-47DE-ADD4-550A726AF451}" dt="2021-03-18T02:37:33.215" v="159" actId="20577"/>
          <ac:spMkLst>
            <pc:docMk/>
            <pc:sldMk cId="3557917923" sldId="307"/>
            <ac:spMk id="3" creationId="{F6D92F1A-D891-4393-9F53-738A71B66638}"/>
          </ac:spMkLst>
        </pc:spChg>
        <pc:spChg chg="mod">
          <ac:chgData name="Suely Engelhard" userId="12f101bf15b7152d" providerId="Windows Live" clId="Web-{586F0745-9BB9-47DE-ADD4-550A726AF451}" dt="2021-03-18T02:37:41.433" v="160" actId="20577"/>
          <ac:spMkLst>
            <pc:docMk/>
            <pc:sldMk cId="3557917923" sldId="307"/>
            <ac:spMk id="4" creationId="{5795307D-6502-4F06-8E23-FDAE966C6767}"/>
          </ac:spMkLst>
        </pc:spChg>
      </pc:sldChg>
      <pc:sldChg chg="modSp">
        <pc:chgData name="Suely Engelhard" userId="12f101bf15b7152d" providerId="Windows Live" clId="Web-{586F0745-9BB9-47DE-ADD4-550A726AF451}" dt="2021-03-18T02:38:06.965" v="162" actId="20577"/>
        <pc:sldMkLst>
          <pc:docMk/>
          <pc:sldMk cId="1343644252" sldId="308"/>
        </pc:sldMkLst>
        <pc:spChg chg="mod">
          <ac:chgData name="Suely Engelhard" userId="12f101bf15b7152d" providerId="Windows Live" clId="Web-{586F0745-9BB9-47DE-ADD4-550A726AF451}" dt="2021-03-18T02:37:56.699" v="161" actId="20577"/>
          <ac:spMkLst>
            <pc:docMk/>
            <pc:sldMk cId="1343644252" sldId="308"/>
            <ac:spMk id="2" creationId="{78CACECE-0FFC-409A-897A-11A44FC78745}"/>
          </ac:spMkLst>
        </pc:spChg>
        <pc:spChg chg="mod">
          <ac:chgData name="Suely Engelhard" userId="12f101bf15b7152d" providerId="Windows Live" clId="Web-{586F0745-9BB9-47DE-ADD4-550A726AF451}" dt="2021-03-18T02:38:06.965" v="162" actId="20577"/>
          <ac:spMkLst>
            <pc:docMk/>
            <pc:sldMk cId="1343644252" sldId="308"/>
            <ac:spMk id="4" creationId="{50955871-30BA-4599-8D60-DD4B050699C4}"/>
          </ac:spMkLst>
        </pc:spChg>
      </pc:sldChg>
      <pc:sldChg chg="modSp">
        <pc:chgData name="Suely Engelhard" userId="12f101bf15b7152d" providerId="Windows Live" clId="Web-{586F0745-9BB9-47DE-ADD4-550A726AF451}" dt="2021-03-18T02:39:38.310" v="176" actId="14100"/>
        <pc:sldMkLst>
          <pc:docMk/>
          <pc:sldMk cId="2783058441" sldId="309"/>
        </pc:sldMkLst>
        <pc:spChg chg="mod">
          <ac:chgData name="Suely Engelhard" userId="12f101bf15b7152d" providerId="Windows Live" clId="Web-{586F0745-9BB9-47DE-ADD4-550A726AF451}" dt="2021-03-18T02:38:21.122" v="164" actId="20577"/>
          <ac:spMkLst>
            <pc:docMk/>
            <pc:sldMk cId="2783058441" sldId="309"/>
            <ac:spMk id="2" creationId="{00000000-0000-0000-0000-000000000000}"/>
          </ac:spMkLst>
        </pc:spChg>
        <pc:spChg chg="mod">
          <ac:chgData name="Suely Engelhard" userId="12f101bf15b7152d" providerId="Windows Live" clId="Web-{586F0745-9BB9-47DE-ADD4-550A726AF451}" dt="2021-03-18T02:38:30.466" v="165" actId="20577"/>
          <ac:spMkLst>
            <pc:docMk/>
            <pc:sldMk cId="2783058441" sldId="309"/>
            <ac:spMk id="3" creationId="{00000000-0000-0000-0000-000000000000}"/>
          </ac:spMkLst>
        </pc:spChg>
        <pc:spChg chg="mod">
          <ac:chgData name="Suely Engelhard" userId="12f101bf15b7152d" providerId="Windows Live" clId="Web-{586F0745-9BB9-47DE-ADD4-550A726AF451}" dt="2021-03-18T02:39:38.310" v="176" actId="14100"/>
          <ac:spMkLst>
            <pc:docMk/>
            <pc:sldMk cId="2783058441" sldId="309"/>
            <ac:spMk id="4" creationId="{00000000-0000-0000-0000-000000000000}"/>
          </ac:spMkLst>
        </pc:spChg>
      </pc:sldChg>
      <pc:sldChg chg="modSp">
        <pc:chgData name="Suely Engelhard" userId="12f101bf15b7152d" providerId="Windows Live" clId="Web-{586F0745-9BB9-47DE-ADD4-550A726AF451}" dt="2021-03-18T02:40:13.577" v="181" actId="20577"/>
        <pc:sldMkLst>
          <pc:docMk/>
          <pc:sldMk cId="2782370181" sldId="310"/>
        </pc:sldMkLst>
        <pc:spChg chg="mod">
          <ac:chgData name="Suely Engelhard" userId="12f101bf15b7152d" providerId="Windows Live" clId="Web-{586F0745-9BB9-47DE-ADD4-550A726AF451}" dt="2021-03-18T02:40:06.327" v="180" actId="14100"/>
          <ac:spMkLst>
            <pc:docMk/>
            <pc:sldMk cId="2782370181" sldId="310"/>
            <ac:spMk id="2" creationId="{78CACECE-0FFC-409A-897A-11A44FC78745}"/>
          </ac:spMkLst>
        </pc:spChg>
        <pc:spChg chg="mod">
          <ac:chgData name="Suely Engelhard" userId="12f101bf15b7152d" providerId="Windows Live" clId="Web-{586F0745-9BB9-47DE-ADD4-550A726AF451}" dt="2021-03-18T02:40:13.577" v="181" actId="20577"/>
          <ac:spMkLst>
            <pc:docMk/>
            <pc:sldMk cId="2782370181" sldId="310"/>
            <ac:spMk id="4" creationId="{50955871-30BA-4599-8D60-DD4B050699C4}"/>
          </ac:spMkLst>
        </pc:spChg>
      </pc:sldChg>
      <pc:sldChg chg="modSp">
        <pc:chgData name="Suely Engelhard" userId="12f101bf15b7152d" providerId="Windows Live" clId="Web-{586F0745-9BB9-47DE-ADD4-550A726AF451}" dt="2021-03-18T02:42:06.985" v="188" actId="20577"/>
        <pc:sldMkLst>
          <pc:docMk/>
          <pc:sldMk cId="2115007330" sldId="311"/>
        </pc:sldMkLst>
        <pc:spChg chg="mod">
          <ac:chgData name="Suely Engelhard" userId="12f101bf15b7152d" providerId="Windows Live" clId="Web-{586F0745-9BB9-47DE-ADD4-550A726AF451}" dt="2021-03-18T02:41:39.860" v="186" actId="20577"/>
          <ac:spMkLst>
            <pc:docMk/>
            <pc:sldMk cId="2115007330" sldId="311"/>
            <ac:spMk id="2" creationId="{00000000-0000-0000-0000-000000000000}"/>
          </ac:spMkLst>
        </pc:spChg>
        <pc:spChg chg="mod">
          <ac:chgData name="Suely Engelhard" userId="12f101bf15b7152d" providerId="Windows Live" clId="Web-{586F0745-9BB9-47DE-ADD4-550A726AF451}" dt="2021-03-18T02:41:53.703" v="187" actId="20577"/>
          <ac:spMkLst>
            <pc:docMk/>
            <pc:sldMk cId="2115007330" sldId="311"/>
            <ac:spMk id="3" creationId="{00000000-0000-0000-0000-000000000000}"/>
          </ac:spMkLst>
        </pc:spChg>
        <pc:spChg chg="mod">
          <ac:chgData name="Suely Engelhard" userId="12f101bf15b7152d" providerId="Windows Live" clId="Web-{586F0745-9BB9-47DE-ADD4-550A726AF451}" dt="2021-03-18T02:42:06.985" v="188" actId="20577"/>
          <ac:spMkLst>
            <pc:docMk/>
            <pc:sldMk cId="2115007330" sldId="311"/>
            <ac:spMk id="4" creationId="{00000000-0000-0000-0000-000000000000}"/>
          </ac:spMkLst>
        </pc:spChg>
      </pc:sldChg>
      <pc:sldChg chg="modSp">
        <pc:chgData name="Suely Engelhard" userId="12f101bf15b7152d" providerId="Windows Live" clId="Web-{586F0745-9BB9-47DE-ADD4-550A726AF451}" dt="2021-03-18T02:42:37.642" v="191" actId="20577"/>
        <pc:sldMkLst>
          <pc:docMk/>
          <pc:sldMk cId="3197494614" sldId="312"/>
        </pc:sldMkLst>
        <pc:spChg chg="mod">
          <ac:chgData name="Suely Engelhard" userId="12f101bf15b7152d" providerId="Windows Live" clId="Web-{586F0745-9BB9-47DE-ADD4-550A726AF451}" dt="2021-03-18T02:42:19.720" v="189" actId="20577"/>
          <ac:spMkLst>
            <pc:docMk/>
            <pc:sldMk cId="3197494614" sldId="312"/>
            <ac:spMk id="2" creationId="{00000000-0000-0000-0000-000000000000}"/>
          </ac:spMkLst>
        </pc:spChg>
        <pc:spChg chg="mod">
          <ac:chgData name="Suely Engelhard" userId="12f101bf15b7152d" providerId="Windows Live" clId="Web-{586F0745-9BB9-47DE-ADD4-550A726AF451}" dt="2021-03-18T02:42:28.360" v="190" actId="20577"/>
          <ac:spMkLst>
            <pc:docMk/>
            <pc:sldMk cId="3197494614" sldId="312"/>
            <ac:spMk id="3" creationId="{00000000-0000-0000-0000-000000000000}"/>
          </ac:spMkLst>
        </pc:spChg>
        <pc:spChg chg="mod">
          <ac:chgData name="Suely Engelhard" userId="12f101bf15b7152d" providerId="Windows Live" clId="Web-{586F0745-9BB9-47DE-ADD4-550A726AF451}" dt="2021-03-18T02:42:37.642" v="191" actId="20577"/>
          <ac:spMkLst>
            <pc:docMk/>
            <pc:sldMk cId="3197494614" sldId="312"/>
            <ac:spMk id="4" creationId="{00000000-0000-0000-0000-000000000000}"/>
          </ac:spMkLst>
        </pc:spChg>
      </pc:sldChg>
      <pc:sldChg chg="modSp">
        <pc:chgData name="Suely Engelhard" userId="12f101bf15b7152d" providerId="Windows Live" clId="Web-{586F0745-9BB9-47DE-ADD4-550A726AF451}" dt="2021-03-18T02:43:06.658" v="195" actId="20577"/>
        <pc:sldMkLst>
          <pc:docMk/>
          <pc:sldMk cId="201313476" sldId="313"/>
        </pc:sldMkLst>
        <pc:spChg chg="mod">
          <ac:chgData name="Suely Engelhard" userId="12f101bf15b7152d" providerId="Windows Live" clId="Web-{586F0745-9BB9-47DE-ADD4-550A726AF451}" dt="2021-03-18T02:42:45.829" v="192" actId="20577"/>
          <ac:spMkLst>
            <pc:docMk/>
            <pc:sldMk cId="201313476" sldId="313"/>
            <ac:spMk id="2" creationId="{00000000-0000-0000-0000-000000000000}"/>
          </ac:spMkLst>
        </pc:spChg>
        <pc:spChg chg="mod">
          <ac:chgData name="Suely Engelhard" userId="12f101bf15b7152d" providerId="Windows Live" clId="Web-{586F0745-9BB9-47DE-ADD4-550A726AF451}" dt="2021-03-18T02:42:56.064" v="193" actId="20577"/>
          <ac:spMkLst>
            <pc:docMk/>
            <pc:sldMk cId="201313476" sldId="313"/>
            <ac:spMk id="3" creationId="{00000000-0000-0000-0000-000000000000}"/>
          </ac:spMkLst>
        </pc:spChg>
        <pc:spChg chg="mod">
          <ac:chgData name="Suely Engelhard" userId="12f101bf15b7152d" providerId="Windows Live" clId="Web-{586F0745-9BB9-47DE-ADD4-550A726AF451}" dt="2021-03-18T02:43:06.658" v="195" actId="20577"/>
          <ac:spMkLst>
            <pc:docMk/>
            <pc:sldMk cId="201313476" sldId="313"/>
            <ac:spMk id="4" creationId="{00000000-0000-0000-0000-000000000000}"/>
          </ac:spMkLst>
        </pc:spChg>
      </pc:sldChg>
      <pc:sldChg chg="modSp del">
        <pc:chgData name="Suely Engelhard" userId="12f101bf15b7152d" providerId="Windows Live" clId="Web-{586F0745-9BB9-47DE-ADD4-550A726AF451}" dt="2021-03-18T02:44:44.394" v="204"/>
        <pc:sldMkLst>
          <pc:docMk/>
          <pc:sldMk cId="3188710465" sldId="314"/>
        </pc:sldMkLst>
        <pc:spChg chg="mod">
          <ac:chgData name="Suely Engelhard" userId="12f101bf15b7152d" providerId="Windows Live" clId="Web-{586F0745-9BB9-47DE-ADD4-550A726AF451}" dt="2021-03-18T02:43:59.549" v="198" actId="20577"/>
          <ac:spMkLst>
            <pc:docMk/>
            <pc:sldMk cId="3188710465" sldId="314"/>
            <ac:spMk id="2" creationId="{00000000-0000-0000-0000-000000000000}"/>
          </ac:spMkLst>
        </pc:spChg>
        <pc:spChg chg="mod">
          <ac:chgData name="Suely Engelhard" userId="12f101bf15b7152d" providerId="Windows Live" clId="Web-{586F0745-9BB9-47DE-ADD4-550A726AF451}" dt="2021-03-18T02:44:13.065" v="200" actId="20577"/>
          <ac:spMkLst>
            <pc:docMk/>
            <pc:sldMk cId="3188710465" sldId="314"/>
            <ac:spMk id="3" creationId="{00000000-0000-0000-0000-000000000000}"/>
          </ac:spMkLst>
        </pc:spChg>
        <pc:spChg chg="mod">
          <ac:chgData name="Suely Engelhard" userId="12f101bf15b7152d" providerId="Windows Live" clId="Web-{586F0745-9BB9-47DE-ADD4-550A726AF451}" dt="2021-03-18T02:44:22.628" v="203" actId="20577"/>
          <ac:spMkLst>
            <pc:docMk/>
            <pc:sldMk cId="3188710465" sldId="314"/>
            <ac:spMk id="4" creationId="{00000000-0000-0000-0000-000000000000}"/>
          </ac:spMkLst>
        </pc:spChg>
      </pc:sldChg>
      <pc:sldChg chg="modSp">
        <pc:chgData name="Suely Engelhard" userId="12f101bf15b7152d" providerId="Windows Live" clId="Web-{586F0745-9BB9-47DE-ADD4-550A726AF451}" dt="2021-03-18T02:43:48.815" v="197" actId="20577"/>
        <pc:sldMkLst>
          <pc:docMk/>
          <pc:sldMk cId="150697487" sldId="315"/>
        </pc:sldMkLst>
        <pc:spChg chg="mod">
          <ac:chgData name="Suely Engelhard" userId="12f101bf15b7152d" providerId="Windows Live" clId="Web-{586F0745-9BB9-47DE-ADD4-550A726AF451}" dt="2021-03-18T02:43:39.002" v="196" actId="20577"/>
          <ac:spMkLst>
            <pc:docMk/>
            <pc:sldMk cId="150697487" sldId="315"/>
            <ac:spMk id="8" creationId="{00000000-0000-0000-0000-000000000000}"/>
          </ac:spMkLst>
        </pc:spChg>
        <pc:spChg chg="mod">
          <ac:chgData name="Suely Engelhard" userId="12f101bf15b7152d" providerId="Windows Live" clId="Web-{586F0745-9BB9-47DE-ADD4-550A726AF451}" dt="2021-03-18T02:43:48.815" v="197" actId="20577"/>
          <ac:spMkLst>
            <pc:docMk/>
            <pc:sldMk cId="150697487" sldId="315"/>
            <ac:spMk id="9" creationId="{00000000-0000-0000-0000-000000000000}"/>
          </ac:spMkLst>
        </pc:spChg>
      </pc:sldChg>
      <pc:sldChg chg="modSp">
        <pc:chgData name="Suely Engelhard" userId="12f101bf15b7152d" providerId="Windows Live" clId="Web-{586F0745-9BB9-47DE-ADD4-550A726AF451}" dt="2021-03-18T02:45:55.911" v="206" actId="20577"/>
        <pc:sldMkLst>
          <pc:docMk/>
          <pc:sldMk cId="615251728" sldId="316"/>
        </pc:sldMkLst>
        <pc:spChg chg="mod">
          <ac:chgData name="Suely Engelhard" userId="12f101bf15b7152d" providerId="Windows Live" clId="Web-{586F0745-9BB9-47DE-ADD4-550A726AF451}" dt="2021-03-18T02:45:47.755" v="205" actId="20577"/>
          <ac:spMkLst>
            <pc:docMk/>
            <pc:sldMk cId="615251728" sldId="316"/>
            <ac:spMk id="8" creationId="{00000000-0000-0000-0000-000000000000}"/>
          </ac:spMkLst>
        </pc:spChg>
        <pc:spChg chg="mod">
          <ac:chgData name="Suely Engelhard" userId="12f101bf15b7152d" providerId="Windows Live" clId="Web-{586F0745-9BB9-47DE-ADD4-550A726AF451}" dt="2021-03-18T02:45:55.911" v="206" actId="20577"/>
          <ac:spMkLst>
            <pc:docMk/>
            <pc:sldMk cId="615251728" sldId="316"/>
            <ac:spMk id="9" creationId="{00000000-0000-0000-0000-000000000000}"/>
          </ac:spMkLst>
        </pc:spChg>
      </pc:sldChg>
      <pc:sldChg chg="modSp">
        <pc:chgData name="Suely Engelhard" userId="12f101bf15b7152d" providerId="Windows Live" clId="Web-{586F0745-9BB9-47DE-ADD4-550A726AF451}" dt="2021-03-18T02:46:11.896" v="208" actId="20577"/>
        <pc:sldMkLst>
          <pc:docMk/>
          <pc:sldMk cId="2353235120" sldId="317"/>
        </pc:sldMkLst>
        <pc:spChg chg="mod">
          <ac:chgData name="Suely Engelhard" userId="12f101bf15b7152d" providerId="Windows Live" clId="Web-{586F0745-9BB9-47DE-ADD4-550A726AF451}" dt="2021-03-18T02:46:04.020" v="207" actId="20577"/>
          <ac:spMkLst>
            <pc:docMk/>
            <pc:sldMk cId="2353235120" sldId="317"/>
            <ac:spMk id="8" creationId="{00000000-0000-0000-0000-000000000000}"/>
          </ac:spMkLst>
        </pc:spChg>
        <pc:spChg chg="mod">
          <ac:chgData name="Suely Engelhard" userId="12f101bf15b7152d" providerId="Windows Live" clId="Web-{586F0745-9BB9-47DE-ADD4-550A726AF451}" dt="2021-03-18T02:46:11.896" v="208" actId="20577"/>
          <ac:spMkLst>
            <pc:docMk/>
            <pc:sldMk cId="2353235120" sldId="317"/>
            <ac:spMk id="9" creationId="{00000000-0000-0000-0000-000000000000}"/>
          </ac:spMkLst>
        </pc:spChg>
      </pc:sldChg>
      <pc:sldChg chg="modSp">
        <pc:chgData name="Suely Engelhard" userId="12f101bf15b7152d" providerId="Windows Live" clId="Web-{586F0745-9BB9-47DE-ADD4-550A726AF451}" dt="2021-03-18T02:46:34.974" v="211" actId="20577"/>
        <pc:sldMkLst>
          <pc:docMk/>
          <pc:sldMk cId="2644628838" sldId="318"/>
        </pc:sldMkLst>
        <pc:spChg chg="mod">
          <ac:chgData name="Suely Engelhard" userId="12f101bf15b7152d" providerId="Windows Live" clId="Web-{586F0745-9BB9-47DE-ADD4-550A726AF451}" dt="2021-03-18T02:46:20.583" v="209" actId="20577"/>
          <ac:spMkLst>
            <pc:docMk/>
            <pc:sldMk cId="2644628838" sldId="318"/>
            <ac:spMk id="8" creationId="{00000000-0000-0000-0000-000000000000}"/>
          </ac:spMkLst>
        </pc:spChg>
        <pc:spChg chg="mod">
          <ac:chgData name="Suely Engelhard" userId="12f101bf15b7152d" providerId="Windows Live" clId="Web-{586F0745-9BB9-47DE-ADD4-550A726AF451}" dt="2021-03-18T02:46:34.974" v="211" actId="20577"/>
          <ac:spMkLst>
            <pc:docMk/>
            <pc:sldMk cId="2644628838" sldId="318"/>
            <ac:spMk id="9" creationId="{00000000-0000-0000-0000-000000000000}"/>
          </ac:spMkLst>
        </pc:spChg>
      </pc:sldChg>
      <pc:sldChg chg="modSp">
        <pc:chgData name="Suely Engelhard" userId="12f101bf15b7152d" providerId="Windows Live" clId="Web-{586F0745-9BB9-47DE-ADD4-550A726AF451}" dt="2021-03-18T02:46:57.381" v="214" actId="20577"/>
        <pc:sldMkLst>
          <pc:docMk/>
          <pc:sldMk cId="37793818" sldId="319"/>
        </pc:sldMkLst>
        <pc:spChg chg="mod">
          <ac:chgData name="Suely Engelhard" userId="12f101bf15b7152d" providerId="Windows Live" clId="Web-{586F0745-9BB9-47DE-ADD4-550A726AF451}" dt="2021-03-18T02:46:46.052" v="212" actId="20577"/>
          <ac:spMkLst>
            <pc:docMk/>
            <pc:sldMk cId="37793818" sldId="319"/>
            <ac:spMk id="8" creationId="{00000000-0000-0000-0000-000000000000}"/>
          </ac:spMkLst>
        </pc:spChg>
        <pc:spChg chg="mod">
          <ac:chgData name="Suely Engelhard" userId="12f101bf15b7152d" providerId="Windows Live" clId="Web-{586F0745-9BB9-47DE-ADD4-550A726AF451}" dt="2021-03-18T02:46:57.381" v="214" actId="20577"/>
          <ac:spMkLst>
            <pc:docMk/>
            <pc:sldMk cId="37793818" sldId="319"/>
            <ac:spMk id="9" creationId="{00000000-0000-0000-0000-000000000000}"/>
          </ac:spMkLst>
        </pc:spChg>
      </pc:sldChg>
      <pc:sldChg chg="modSp">
        <pc:chgData name="Suely Engelhard" userId="12f101bf15b7152d" providerId="Windows Live" clId="Web-{586F0745-9BB9-47DE-ADD4-550A726AF451}" dt="2021-03-18T02:47:19.772" v="217" actId="20577"/>
        <pc:sldMkLst>
          <pc:docMk/>
          <pc:sldMk cId="3704741200" sldId="320"/>
        </pc:sldMkLst>
        <pc:spChg chg="mod">
          <ac:chgData name="Suely Engelhard" userId="12f101bf15b7152d" providerId="Windows Live" clId="Web-{586F0745-9BB9-47DE-ADD4-550A726AF451}" dt="2021-03-18T02:47:05.350" v="215" actId="20577"/>
          <ac:spMkLst>
            <pc:docMk/>
            <pc:sldMk cId="3704741200" sldId="320"/>
            <ac:spMk id="8" creationId="{00000000-0000-0000-0000-000000000000}"/>
          </ac:spMkLst>
        </pc:spChg>
        <pc:spChg chg="mod">
          <ac:chgData name="Suely Engelhard" userId="12f101bf15b7152d" providerId="Windows Live" clId="Web-{586F0745-9BB9-47DE-ADD4-550A726AF451}" dt="2021-03-18T02:47:19.772" v="217" actId="20577"/>
          <ac:spMkLst>
            <pc:docMk/>
            <pc:sldMk cId="3704741200" sldId="320"/>
            <ac:spMk id="9" creationId="{00000000-0000-0000-0000-000000000000}"/>
          </ac:spMkLst>
        </pc:spChg>
      </pc:sldChg>
      <pc:sldChg chg="modSp">
        <pc:chgData name="Suely Engelhard" userId="12f101bf15b7152d" providerId="Windows Live" clId="Web-{586F0745-9BB9-47DE-ADD4-550A726AF451}" dt="2021-03-18T02:47:39.616" v="220" actId="20577"/>
        <pc:sldMkLst>
          <pc:docMk/>
          <pc:sldMk cId="1472816539" sldId="321"/>
        </pc:sldMkLst>
        <pc:spChg chg="mod">
          <ac:chgData name="Suely Engelhard" userId="12f101bf15b7152d" providerId="Windows Live" clId="Web-{586F0745-9BB9-47DE-ADD4-550A726AF451}" dt="2021-03-18T02:47:28.288" v="218" actId="20577"/>
          <ac:spMkLst>
            <pc:docMk/>
            <pc:sldMk cId="1472816539" sldId="321"/>
            <ac:spMk id="8" creationId="{00000000-0000-0000-0000-000000000000}"/>
          </ac:spMkLst>
        </pc:spChg>
        <pc:spChg chg="mod">
          <ac:chgData name="Suely Engelhard" userId="12f101bf15b7152d" providerId="Windows Live" clId="Web-{586F0745-9BB9-47DE-ADD4-550A726AF451}" dt="2021-03-18T02:47:39.616" v="220" actId="20577"/>
          <ac:spMkLst>
            <pc:docMk/>
            <pc:sldMk cId="1472816539" sldId="321"/>
            <ac:spMk id="9" creationId="{00000000-0000-0000-0000-000000000000}"/>
          </ac:spMkLst>
        </pc:spChg>
      </pc:sldChg>
      <pc:sldChg chg="modSp">
        <pc:chgData name="Suely Engelhard" userId="12f101bf15b7152d" providerId="Windows Live" clId="Web-{586F0745-9BB9-47DE-ADD4-550A726AF451}" dt="2021-03-18T02:47:55.772" v="222" actId="20577"/>
        <pc:sldMkLst>
          <pc:docMk/>
          <pc:sldMk cId="244101859" sldId="322"/>
        </pc:sldMkLst>
        <pc:spChg chg="mod">
          <ac:chgData name="Suely Engelhard" userId="12f101bf15b7152d" providerId="Windows Live" clId="Web-{586F0745-9BB9-47DE-ADD4-550A726AF451}" dt="2021-03-18T02:47:46.897" v="221" actId="20577"/>
          <ac:spMkLst>
            <pc:docMk/>
            <pc:sldMk cId="244101859" sldId="322"/>
            <ac:spMk id="8" creationId="{00000000-0000-0000-0000-000000000000}"/>
          </ac:spMkLst>
        </pc:spChg>
        <pc:spChg chg="mod">
          <ac:chgData name="Suely Engelhard" userId="12f101bf15b7152d" providerId="Windows Live" clId="Web-{586F0745-9BB9-47DE-ADD4-550A726AF451}" dt="2021-03-18T02:47:55.772" v="222" actId="20577"/>
          <ac:spMkLst>
            <pc:docMk/>
            <pc:sldMk cId="244101859" sldId="322"/>
            <ac:spMk id="9" creationId="{00000000-0000-0000-0000-000000000000}"/>
          </ac:spMkLst>
        </pc:spChg>
      </pc:sldChg>
      <pc:sldChg chg="modSp">
        <pc:chgData name="Suely Engelhard" userId="12f101bf15b7152d" providerId="Windows Live" clId="Web-{586F0745-9BB9-47DE-ADD4-550A726AF451}" dt="2021-03-18T02:48:19.679" v="226" actId="20577"/>
        <pc:sldMkLst>
          <pc:docMk/>
          <pc:sldMk cId="3635929412" sldId="323"/>
        </pc:sldMkLst>
        <pc:spChg chg="mod">
          <ac:chgData name="Suely Engelhard" userId="12f101bf15b7152d" providerId="Windows Live" clId="Web-{586F0745-9BB9-47DE-ADD4-550A726AF451}" dt="2021-03-18T02:48:09.741" v="225" actId="20577"/>
          <ac:spMkLst>
            <pc:docMk/>
            <pc:sldMk cId="3635929412" sldId="323"/>
            <ac:spMk id="8" creationId="{00000000-0000-0000-0000-000000000000}"/>
          </ac:spMkLst>
        </pc:spChg>
        <pc:spChg chg="mod">
          <ac:chgData name="Suely Engelhard" userId="12f101bf15b7152d" providerId="Windows Live" clId="Web-{586F0745-9BB9-47DE-ADD4-550A726AF451}" dt="2021-03-18T02:48:19.679" v="226" actId="20577"/>
          <ac:spMkLst>
            <pc:docMk/>
            <pc:sldMk cId="3635929412" sldId="323"/>
            <ac:spMk id="9" creationId="{00000000-0000-0000-0000-000000000000}"/>
          </ac:spMkLst>
        </pc:spChg>
      </pc:sldChg>
      <pc:sldChg chg="modSp">
        <pc:chgData name="Suely Engelhard" userId="12f101bf15b7152d" providerId="Windows Live" clId="Web-{586F0745-9BB9-47DE-ADD4-550A726AF451}" dt="2021-03-18T02:48:42.195" v="229" actId="20577"/>
        <pc:sldMkLst>
          <pc:docMk/>
          <pc:sldMk cId="91165714" sldId="324"/>
        </pc:sldMkLst>
        <pc:spChg chg="mod">
          <ac:chgData name="Suely Engelhard" userId="12f101bf15b7152d" providerId="Windows Live" clId="Web-{586F0745-9BB9-47DE-ADD4-550A726AF451}" dt="2021-03-18T02:48:28.898" v="227" actId="20577"/>
          <ac:spMkLst>
            <pc:docMk/>
            <pc:sldMk cId="91165714" sldId="324"/>
            <ac:spMk id="8" creationId="{00000000-0000-0000-0000-000000000000}"/>
          </ac:spMkLst>
        </pc:spChg>
        <pc:spChg chg="mod">
          <ac:chgData name="Suely Engelhard" userId="12f101bf15b7152d" providerId="Windows Live" clId="Web-{586F0745-9BB9-47DE-ADD4-550A726AF451}" dt="2021-03-18T02:48:42.195" v="229" actId="20577"/>
          <ac:spMkLst>
            <pc:docMk/>
            <pc:sldMk cId="91165714" sldId="324"/>
            <ac:spMk id="9" creationId="{00000000-0000-0000-0000-000000000000}"/>
          </ac:spMkLst>
        </pc:spChg>
      </pc:sldChg>
      <pc:sldChg chg="modSp">
        <pc:chgData name="Suely Engelhard" userId="12f101bf15b7152d" providerId="Windows Live" clId="Web-{586F0745-9BB9-47DE-ADD4-550A726AF451}" dt="2021-03-18T02:49:58.087" v="237" actId="20577"/>
        <pc:sldMkLst>
          <pc:docMk/>
          <pc:sldMk cId="4143416448" sldId="325"/>
        </pc:sldMkLst>
        <pc:spChg chg="mod">
          <ac:chgData name="Suely Engelhard" userId="12f101bf15b7152d" providerId="Windows Live" clId="Web-{586F0745-9BB9-47DE-ADD4-550A726AF451}" dt="2021-03-18T02:48:50.648" v="230" actId="20577"/>
          <ac:spMkLst>
            <pc:docMk/>
            <pc:sldMk cId="4143416448" sldId="325"/>
            <ac:spMk id="2" creationId="{78CACECE-0FFC-409A-897A-11A44FC78745}"/>
          </ac:spMkLst>
        </pc:spChg>
        <pc:spChg chg="mod">
          <ac:chgData name="Suely Engelhard" userId="12f101bf15b7152d" providerId="Windows Live" clId="Web-{586F0745-9BB9-47DE-ADD4-550A726AF451}" dt="2021-03-18T02:49:58.087" v="237" actId="20577"/>
          <ac:spMkLst>
            <pc:docMk/>
            <pc:sldMk cId="4143416448" sldId="325"/>
            <ac:spMk id="4" creationId="{50955871-30BA-4599-8D60-DD4B050699C4}"/>
          </ac:spMkLst>
        </pc:spChg>
        <pc:picChg chg="mod">
          <ac:chgData name="Suely Engelhard" userId="12f101bf15b7152d" providerId="Windows Live" clId="Web-{586F0745-9BB9-47DE-ADD4-550A726AF451}" dt="2021-03-18T02:49:20.305" v="235" actId="1076"/>
          <ac:picMkLst>
            <pc:docMk/>
            <pc:sldMk cId="4143416448" sldId="325"/>
            <ac:picMk id="5" creationId="{9117000F-4D18-41E7-A4AE-4366732E18CC}"/>
          </ac:picMkLst>
        </pc:picChg>
      </pc:sldChg>
      <pc:sldChg chg="modSp">
        <pc:chgData name="Suely Engelhard" userId="12f101bf15b7152d" providerId="Windows Live" clId="Web-{586F0745-9BB9-47DE-ADD4-550A726AF451}" dt="2021-03-18T02:50:23.541" v="240" actId="20577"/>
        <pc:sldMkLst>
          <pc:docMk/>
          <pc:sldMk cId="2916694401" sldId="326"/>
        </pc:sldMkLst>
        <pc:spChg chg="mod">
          <ac:chgData name="Suely Engelhard" userId="12f101bf15b7152d" providerId="Windows Live" clId="Web-{586F0745-9BB9-47DE-ADD4-550A726AF451}" dt="2021-03-18T02:50:06.134" v="238" actId="20577"/>
          <ac:spMkLst>
            <pc:docMk/>
            <pc:sldMk cId="2916694401" sldId="326"/>
            <ac:spMk id="8" creationId="{00000000-0000-0000-0000-000000000000}"/>
          </ac:spMkLst>
        </pc:spChg>
        <pc:spChg chg="mod">
          <ac:chgData name="Suely Engelhard" userId="12f101bf15b7152d" providerId="Windows Live" clId="Web-{586F0745-9BB9-47DE-ADD4-550A726AF451}" dt="2021-03-18T02:50:23.541" v="240" actId="20577"/>
          <ac:spMkLst>
            <pc:docMk/>
            <pc:sldMk cId="2916694401" sldId="326"/>
            <ac:spMk id="9" creationId="{00000000-0000-0000-0000-000000000000}"/>
          </ac:spMkLst>
        </pc:spChg>
      </pc:sldChg>
      <pc:sldChg chg="modSp">
        <pc:chgData name="Suely Engelhard" userId="12f101bf15b7152d" providerId="Windows Live" clId="Web-{586F0745-9BB9-47DE-ADD4-550A726AF451}" dt="2021-03-18T02:51:21.464" v="245" actId="1076"/>
        <pc:sldMkLst>
          <pc:docMk/>
          <pc:sldMk cId="1395946015" sldId="327"/>
        </pc:sldMkLst>
        <pc:spChg chg="mod">
          <ac:chgData name="Suely Engelhard" userId="12f101bf15b7152d" providerId="Windows Live" clId="Web-{586F0745-9BB9-47DE-ADD4-550A726AF451}" dt="2021-03-18T02:50:33.619" v="241" actId="20577"/>
          <ac:spMkLst>
            <pc:docMk/>
            <pc:sldMk cId="1395946015" sldId="327"/>
            <ac:spMk id="8" creationId="{00000000-0000-0000-0000-000000000000}"/>
          </ac:spMkLst>
        </pc:spChg>
        <pc:spChg chg="mod">
          <ac:chgData name="Suely Engelhard" userId="12f101bf15b7152d" providerId="Windows Live" clId="Web-{586F0745-9BB9-47DE-ADD4-550A726AF451}" dt="2021-03-18T02:51:19.792" v="244" actId="20577"/>
          <ac:spMkLst>
            <pc:docMk/>
            <pc:sldMk cId="1395946015" sldId="327"/>
            <ac:spMk id="9" creationId="{00000000-0000-0000-0000-000000000000}"/>
          </ac:spMkLst>
        </pc:spChg>
        <pc:picChg chg="mod">
          <ac:chgData name="Suely Engelhard" userId="12f101bf15b7152d" providerId="Windows Live" clId="Web-{586F0745-9BB9-47DE-ADD4-550A726AF451}" dt="2021-03-18T02:51:21.464" v="245" actId="1076"/>
          <ac:picMkLst>
            <pc:docMk/>
            <pc:sldMk cId="1395946015" sldId="327"/>
            <ac:picMk id="10" creationId="{9117000F-4D18-41E7-A4AE-4366732E18CC}"/>
          </ac:picMkLst>
        </pc:picChg>
      </pc:sldChg>
      <pc:sldChg chg="modSp">
        <pc:chgData name="Suely Engelhard" userId="12f101bf15b7152d" providerId="Windows Live" clId="Web-{586F0745-9BB9-47DE-ADD4-550A726AF451}" dt="2021-03-18T02:51:43.573" v="247" actId="20577"/>
        <pc:sldMkLst>
          <pc:docMk/>
          <pc:sldMk cId="1242867734" sldId="328"/>
        </pc:sldMkLst>
        <pc:spChg chg="mod">
          <ac:chgData name="Suely Engelhard" userId="12f101bf15b7152d" providerId="Windows Live" clId="Web-{586F0745-9BB9-47DE-ADD4-550A726AF451}" dt="2021-03-18T02:51:33.698" v="246" actId="20577"/>
          <ac:spMkLst>
            <pc:docMk/>
            <pc:sldMk cId="1242867734" sldId="328"/>
            <ac:spMk id="8" creationId="{00000000-0000-0000-0000-000000000000}"/>
          </ac:spMkLst>
        </pc:spChg>
        <pc:spChg chg="mod">
          <ac:chgData name="Suely Engelhard" userId="12f101bf15b7152d" providerId="Windows Live" clId="Web-{586F0745-9BB9-47DE-ADD4-550A726AF451}" dt="2021-03-18T02:51:43.573" v="247" actId="20577"/>
          <ac:spMkLst>
            <pc:docMk/>
            <pc:sldMk cId="1242867734" sldId="328"/>
            <ac:spMk id="9" creationId="{00000000-0000-0000-0000-000000000000}"/>
          </ac:spMkLst>
        </pc:spChg>
      </pc:sldChg>
      <pc:sldChg chg="modSp">
        <pc:chgData name="Suely Engelhard" userId="12f101bf15b7152d" providerId="Windows Live" clId="Web-{586F0745-9BB9-47DE-ADD4-550A726AF451}" dt="2021-03-18T02:52:40.340" v="254" actId="20577"/>
        <pc:sldMkLst>
          <pc:docMk/>
          <pc:sldMk cId="3306171174" sldId="329"/>
        </pc:sldMkLst>
        <pc:spChg chg="mod">
          <ac:chgData name="Suely Engelhard" userId="12f101bf15b7152d" providerId="Windows Live" clId="Web-{586F0745-9BB9-47DE-ADD4-550A726AF451}" dt="2021-03-18T02:51:54.855" v="248" actId="20577"/>
          <ac:spMkLst>
            <pc:docMk/>
            <pc:sldMk cId="3306171174" sldId="329"/>
            <ac:spMk id="8" creationId="{00000000-0000-0000-0000-000000000000}"/>
          </ac:spMkLst>
        </pc:spChg>
        <pc:spChg chg="mod">
          <ac:chgData name="Suely Engelhard" userId="12f101bf15b7152d" providerId="Windows Live" clId="Web-{586F0745-9BB9-47DE-ADD4-550A726AF451}" dt="2021-03-18T02:52:40.340" v="254" actId="20577"/>
          <ac:spMkLst>
            <pc:docMk/>
            <pc:sldMk cId="3306171174" sldId="329"/>
            <ac:spMk id="9" creationId="{00000000-0000-0000-0000-000000000000}"/>
          </ac:spMkLst>
        </pc:spChg>
      </pc:sldChg>
      <pc:sldChg chg="modSp">
        <pc:chgData name="Suely Engelhard" userId="12f101bf15b7152d" providerId="Windows Live" clId="Web-{586F0745-9BB9-47DE-ADD4-550A726AF451}" dt="2021-03-18T02:53:13.825" v="256" actId="20577"/>
        <pc:sldMkLst>
          <pc:docMk/>
          <pc:sldMk cId="1559324646" sldId="330"/>
        </pc:sldMkLst>
        <pc:spChg chg="mod">
          <ac:chgData name="Suely Engelhard" userId="12f101bf15b7152d" providerId="Windows Live" clId="Web-{586F0745-9BB9-47DE-ADD4-550A726AF451}" dt="2021-03-18T02:52:58.059" v="255" actId="20577"/>
          <ac:spMkLst>
            <pc:docMk/>
            <pc:sldMk cId="1559324646" sldId="330"/>
            <ac:spMk id="8" creationId="{00000000-0000-0000-0000-000000000000}"/>
          </ac:spMkLst>
        </pc:spChg>
        <pc:spChg chg="mod">
          <ac:chgData name="Suely Engelhard" userId="12f101bf15b7152d" providerId="Windows Live" clId="Web-{586F0745-9BB9-47DE-ADD4-550A726AF451}" dt="2021-03-18T02:53:13.825" v="256" actId="20577"/>
          <ac:spMkLst>
            <pc:docMk/>
            <pc:sldMk cId="1559324646" sldId="330"/>
            <ac:spMk id="9" creationId="{00000000-0000-0000-0000-000000000000}"/>
          </ac:spMkLst>
        </pc:spChg>
      </pc:sldChg>
      <pc:sldChg chg="modSp">
        <pc:chgData name="Suely Engelhard" userId="12f101bf15b7152d" providerId="Windows Live" clId="Web-{586F0745-9BB9-47DE-ADD4-550A726AF451}" dt="2021-03-18T02:53:32.310" v="258" actId="20577"/>
        <pc:sldMkLst>
          <pc:docMk/>
          <pc:sldMk cId="1219782783" sldId="331"/>
        </pc:sldMkLst>
        <pc:spChg chg="mod">
          <ac:chgData name="Suely Engelhard" userId="12f101bf15b7152d" providerId="Windows Live" clId="Web-{586F0745-9BB9-47DE-ADD4-550A726AF451}" dt="2021-03-18T02:53:21.653" v="257" actId="20577"/>
          <ac:spMkLst>
            <pc:docMk/>
            <pc:sldMk cId="1219782783" sldId="331"/>
            <ac:spMk id="8" creationId="{00000000-0000-0000-0000-000000000000}"/>
          </ac:spMkLst>
        </pc:spChg>
        <pc:spChg chg="mod">
          <ac:chgData name="Suely Engelhard" userId="12f101bf15b7152d" providerId="Windows Live" clId="Web-{586F0745-9BB9-47DE-ADD4-550A726AF451}" dt="2021-03-18T02:53:32.310" v="258" actId="20577"/>
          <ac:spMkLst>
            <pc:docMk/>
            <pc:sldMk cId="1219782783" sldId="331"/>
            <ac:spMk id="9" creationId="{00000000-0000-0000-0000-000000000000}"/>
          </ac:spMkLst>
        </pc:spChg>
      </pc:sldChg>
      <pc:sldChg chg="modSp">
        <pc:chgData name="Suely Engelhard" userId="12f101bf15b7152d" providerId="Windows Live" clId="Web-{586F0745-9BB9-47DE-ADD4-550A726AF451}" dt="2021-03-18T02:53:59.966" v="261" actId="20577"/>
        <pc:sldMkLst>
          <pc:docMk/>
          <pc:sldMk cId="1174876516" sldId="332"/>
        </pc:sldMkLst>
        <pc:spChg chg="mod">
          <ac:chgData name="Suely Engelhard" userId="12f101bf15b7152d" providerId="Windows Live" clId="Web-{586F0745-9BB9-47DE-ADD4-550A726AF451}" dt="2021-03-18T02:53:49.107" v="260" actId="20577"/>
          <ac:spMkLst>
            <pc:docMk/>
            <pc:sldMk cId="1174876516" sldId="332"/>
            <ac:spMk id="2" creationId="{00000000-0000-0000-0000-000000000000}"/>
          </ac:spMkLst>
        </pc:spChg>
        <pc:spChg chg="mod">
          <ac:chgData name="Suely Engelhard" userId="12f101bf15b7152d" providerId="Windows Live" clId="Web-{586F0745-9BB9-47DE-ADD4-550A726AF451}" dt="2021-03-18T02:53:59.966" v="261" actId="20577"/>
          <ac:spMkLst>
            <pc:docMk/>
            <pc:sldMk cId="1174876516" sldId="332"/>
            <ac:spMk id="3" creationId="{00000000-0000-0000-0000-000000000000}"/>
          </ac:spMkLst>
        </pc:spChg>
        <pc:spChg chg="mod">
          <ac:chgData name="Suely Engelhard" userId="12f101bf15b7152d" providerId="Windows Live" clId="Web-{586F0745-9BB9-47DE-ADD4-550A726AF451}" dt="2021-03-18T02:53:40.903" v="259" actId="20577"/>
          <ac:spMkLst>
            <pc:docMk/>
            <pc:sldMk cId="1174876516" sldId="332"/>
            <ac:spMk id="8" creationId="{00000000-0000-0000-0000-000000000000}"/>
          </ac:spMkLst>
        </pc:spChg>
      </pc:sldChg>
      <pc:sldChg chg="modSp">
        <pc:chgData name="Suely Engelhard" userId="12f101bf15b7152d" providerId="Windows Live" clId="Web-{586F0745-9BB9-47DE-ADD4-550A726AF451}" dt="2021-03-18T02:54:17.482" v="263" actId="20577"/>
        <pc:sldMkLst>
          <pc:docMk/>
          <pc:sldMk cId="3084647266" sldId="333"/>
        </pc:sldMkLst>
        <pc:spChg chg="mod">
          <ac:chgData name="Suely Engelhard" userId="12f101bf15b7152d" providerId="Windows Live" clId="Web-{586F0745-9BB9-47DE-ADD4-550A726AF451}" dt="2021-03-18T02:54:08.263" v="262" actId="20577"/>
          <ac:spMkLst>
            <pc:docMk/>
            <pc:sldMk cId="3084647266" sldId="333"/>
            <ac:spMk id="2" creationId="{78CACECE-0FFC-409A-897A-11A44FC78745}"/>
          </ac:spMkLst>
        </pc:spChg>
        <pc:spChg chg="mod">
          <ac:chgData name="Suely Engelhard" userId="12f101bf15b7152d" providerId="Windows Live" clId="Web-{586F0745-9BB9-47DE-ADD4-550A726AF451}" dt="2021-03-18T02:54:17.482" v="263" actId="20577"/>
          <ac:spMkLst>
            <pc:docMk/>
            <pc:sldMk cId="3084647266" sldId="333"/>
            <ac:spMk id="4" creationId="{50955871-30BA-4599-8D60-DD4B050699C4}"/>
          </ac:spMkLst>
        </pc:spChg>
      </pc:sldChg>
      <pc:sldChg chg="modSp">
        <pc:chgData name="Suely Engelhard" userId="12f101bf15b7152d" providerId="Windows Live" clId="Web-{586F0745-9BB9-47DE-ADD4-550A726AF451}" dt="2021-03-18T02:54:43.748" v="266" actId="20577"/>
        <pc:sldMkLst>
          <pc:docMk/>
          <pc:sldMk cId="1479454056" sldId="334"/>
        </pc:sldMkLst>
        <pc:spChg chg="mod">
          <ac:chgData name="Suely Engelhard" userId="12f101bf15b7152d" providerId="Windows Live" clId="Web-{586F0745-9BB9-47DE-ADD4-550A726AF451}" dt="2021-03-18T02:54:29.873" v="264" actId="20577"/>
          <ac:spMkLst>
            <pc:docMk/>
            <pc:sldMk cId="1479454056" sldId="334"/>
            <ac:spMk id="2" creationId="{78CACECE-0FFC-409A-897A-11A44FC78745}"/>
          </ac:spMkLst>
        </pc:spChg>
        <pc:spChg chg="mod">
          <ac:chgData name="Suely Engelhard" userId="12f101bf15b7152d" providerId="Windows Live" clId="Web-{586F0745-9BB9-47DE-ADD4-550A726AF451}" dt="2021-03-18T02:54:43.748" v="266" actId="20577"/>
          <ac:spMkLst>
            <pc:docMk/>
            <pc:sldMk cId="1479454056" sldId="334"/>
            <ac:spMk id="4" creationId="{50955871-30BA-4599-8D60-DD4B050699C4}"/>
          </ac:spMkLst>
        </pc:spChg>
      </pc:sldChg>
      <pc:sldChg chg="modSp">
        <pc:chgData name="Suely Engelhard" userId="12f101bf15b7152d" providerId="Windows Live" clId="Web-{586F0745-9BB9-47DE-ADD4-550A726AF451}" dt="2021-03-18T02:55:09.827" v="269" actId="20577"/>
        <pc:sldMkLst>
          <pc:docMk/>
          <pc:sldMk cId="4000479363" sldId="335"/>
        </pc:sldMkLst>
        <pc:spChg chg="mod">
          <ac:chgData name="Suely Engelhard" userId="12f101bf15b7152d" providerId="Windows Live" clId="Web-{586F0745-9BB9-47DE-ADD4-550A726AF451}" dt="2021-03-18T02:55:01.139" v="268" actId="20577"/>
          <ac:spMkLst>
            <pc:docMk/>
            <pc:sldMk cId="4000479363" sldId="335"/>
            <ac:spMk id="2" creationId="{00000000-0000-0000-0000-000000000000}"/>
          </ac:spMkLst>
        </pc:spChg>
        <pc:spChg chg="mod">
          <ac:chgData name="Suely Engelhard" userId="12f101bf15b7152d" providerId="Windows Live" clId="Web-{586F0745-9BB9-47DE-ADD4-550A726AF451}" dt="2021-03-18T02:55:09.827" v="269" actId="20577"/>
          <ac:spMkLst>
            <pc:docMk/>
            <pc:sldMk cId="4000479363" sldId="335"/>
            <ac:spMk id="3" creationId="{00000000-0000-0000-0000-000000000000}"/>
          </ac:spMkLst>
        </pc:spChg>
        <pc:spChg chg="mod">
          <ac:chgData name="Suely Engelhard" userId="12f101bf15b7152d" providerId="Windows Live" clId="Web-{586F0745-9BB9-47DE-ADD4-550A726AF451}" dt="2021-03-18T02:54:51.311" v="267" actId="20577"/>
          <ac:spMkLst>
            <pc:docMk/>
            <pc:sldMk cId="4000479363" sldId="335"/>
            <ac:spMk id="8" creationId="{00000000-0000-0000-0000-000000000000}"/>
          </ac:spMkLst>
        </pc:spChg>
      </pc:sldChg>
      <pc:sldChg chg="modSp">
        <pc:chgData name="Suely Engelhard" userId="12f101bf15b7152d" providerId="Windows Live" clId="Web-{586F0745-9BB9-47DE-ADD4-550A726AF451}" dt="2021-03-18T02:56:12.328" v="276" actId="20577"/>
        <pc:sldMkLst>
          <pc:docMk/>
          <pc:sldMk cId="3186849528" sldId="336"/>
        </pc:sldMkLst>
        <pc:spChg chg="mod">
          <ac:chgData name="Suely Engelhard" userId="12f101bf15b7152d" providerId="Windows Live" clId="Web-{586F0745-9BB9-47DE-ADD4-550A726AF451}" dt="2021-03-18T02:55:32.234" v="271" actId="20577"/>
          <ac:spMkLst>
            <pc:docMk/>
            <pc:sldMk cId="3186849528" sldId="336"/>
            <ac:spMk id="2" creationId="{00000000-0000-0000-0000-000000000000}"/>
          </ac:spMkLst>
        </pc:spChg>
        <pc:spChg chg="mod">
          <ac:chgData name="Suely Engelhard" userId="12f101bf15b7152d" providerId="Windows Live" clId="Web-{586F0745-9BB9-47DE-ADD4-550A726AF451}" dt="2021-03-18T02:56:12.328" v="276" actId="20577"/>
          <ac:spMkLst>
            <pc:docMk/>
            <pc:sldMk cId="3186849528" sldId="336"/>
            <ac:spMk id="3" creationId="{00000000-0000-0000-0000-000000000000}"/>
          </ac:spMkLst>
        </pc:spChg>
        <pc:spChg chg="mod">
          <ac:chgData name="Suely Engelhard" userId="12f101bf15b7152d" providerId="Windows Live" clId="Web-{586F0745-9BB9-47DE-ADD4-550A726AF451}" dt="2021-03-18T02:55:21.327" v="270" actId="20577"/>
          <ac:spMkLst>
            <pc:docMk/>
            <pc:sldMk cId="3186849528" sldId="336"/>
            <ac:spMk id="8" creationId="{00000000-0000-0000-0000-000000000000}"/>
          </ac:spMkLst>
        </pc:spChg>
      </pc:sldChg>
      <pc:sldChg chg="modSp">
        <pc:chgData name="Suely Engelhard" userId="12f101bf15b7152d" providerId="Windows Live" clId="Web-{586F0745-9BB9-47DE-ADD4-550A726AF451}" dt="2021-03-18T02:56:37.719" v="278" actId="20577"/>
        <pc:sldMkLst>
          <pc:docMk/>
          <pc:sldMk cId="357330214" sldId="337"/>
        </pc:sldMkLst>
        <pc:spChg chg="mod">
          <ac:chgData name="Suely Engelhard" userId="12f101bf15b7152d" providerId="Windows Live" clId="Web-{586F0745-9BB9-47DE-ADD4-550A726AF451}" dt="2021-03-18T02:56:26.453" v="277" actId="20577"/>
          <ac:spMkLst>
            <pc:docMk/>
            <pc:sldMk cId="357330214" sldId="337"/>
            <ac:spMk id="2" creationId="{78CACECE-0FFC-409A-897A-11A44FC78745}"/>
          </ac:spMkLst>
        </pc:spChg>
        <pc:spChg chg="mod">
          <ac:chgData name="Suely Engelhard" userId="12f101bf15b7152d" providerId="Windows Live" clId="Web-{586F0745-9BB9-47DE-ADD4-550A726AF451}" dt="2021-03-18T02:56:37.719" v="278" actId="20577"/>
          <ac:spMkLst>
            <pc:docMk/>
            <pc:sldMk cId="357330214" sldId="337"/>
            <ac:spMk id="4" creationId="{50955871-30BA-4599-8D60-DD4B050699C4}"/>
          </ac:spMkLst>
        </pc:spChg>
      </pc:sldChg>
      <pc:sldChg chg="modSp">
        <pc:chgData name="Suely Engelhard" userId="12f101bf15b7152d" providerId="Windows Live" clId="Web-{586F0745-9BB9-47DE-ADD4-550A726AF451}" dt="2021-03-18T02:56:59.673" v="280" actId="20577"/>
        <pc:sldMkLst>
          <pc:docMk/>
          <pc:sldMk cId="2814673020" sldId="338"/>
        </pc:sldMkLst>
        <pc:spChg chg="mod">
          <ac:chgData name="Suely Engelhard" userId="12f101bf15b7152d" providerId="Windows Live" clId="Web-{586F0745-9BB9-47DE-ADD4-550A726AF451}" dt="2021-03-18T02:56:48.922" v="279" actId="20577"/>
          <ac:spMkLst>
            <pc:docMk/>
            <pc:sldMk cId="2814673020" sldId="338"/>
            <ac:spMk id="2" creationId="{78CACECE-0FFC-409A-897A-11A44FC78745}"/>
          </ac:spMkLst>
        </pc:spChg>
        <pc:spChg chg="mod">
          <ac:chgData name="Suely Engelhard" userId="12f101bf15b7152d" providerId="Windows Live" clId="Web-{586F0745-9BB9-47DE-ADD4-550A726AF451}" dt="2021-03-18T02:56:59.673" v="280" actId="20577"/>
          <ac:spMkLst>
            <pc:docMk/>
            <pc:sldMk cId="2814673020" sldId="338"/>
            <ac:spMk id="4" creationId="{50955871-30BA-4599-8D60-DD4B050699C4}"/>
          </ac:spMkLst>
        </pc:spChg>
      </pc:sldChg>
      <pc:sldChg chg="modSp">
        <pc:chgData name="Suely Engelhard" userId="12f101bf15b7152d" providerId="Windows Live" clId="Web-{586F0745-9BB9-47DE-ADD4-550A726AF451}" dt="2021-03-18T02:58:54.581" v="287" actId="14100"/>
        <pc:sldMkLst>
          <pc:docMk/>
          <pc:sldMk cId="1891724181" sldId="339"/>
        </pc:sldMkLst>
        <pc:spChg chg="mod">
          <ac:chgData name="Suely Engelhard" userId="12f101bf15b7152d" providerId="Windows Live" clId="Web-{586F0745-9BB9-47DE-ADD4-550A726AF451}" dt="2021-03-18T02:58:54.581" v="287" actId="14100"/>
          <ac:spMkLst>
            <pc:docMk/>
            <pc:sldMk cId="1891724181" sldId="339"/>
            <ac:spMk id="2" creationId="{00000000-0000-0000-0000-000000000000}"/>
          </ac:spMkLst>
        </pc:spChg>
        <pc:spChg chg="mod">
          <ac:chgData name="Suely Engelhard" userId="12f101bf15b7152d" providerId="Windows Live" clId="Web-{586F0745-9BB9-47DE-ADD4-550A726AF451}" dt="2021-03-18T02:58:37.377" v="285" actId="14100"/>
          <ac:spMkLst>
            <pc:docMk/>
            <pc:sldMk cId="1891724181" sldId="339"/>
            <ac:spMk id="3" creationId="{00000000-0000-0000-0000-000000000000}"/>
          </ac:spMkLst>
        </pc:spChg>
        <pc:spChg chg="mod">
          <ac:chgData name="Suely Engelhard" userId="12f101bf15b7152d" providerId="Windows Live" clId="Web-{586F0745-9BB9-47DE-ADD4-550A726AF451}" dt="2021-03-18T02:58:08.189" v="282" actId="20577"/>
          <ac:spMkLst>
            <pc:docMk/>
            <pc:sldMk cId="1891724181" sldId="339"/>
            <ac:spMk id="8" creationId="{00000000-0000-0000-0000-000000000000}"/>
          </ac:spMkLst>
        </pc:spChg>
      </pc:sldChg>
      <pc:sldChg chg="modSp">
        <pc:chgData name="Suely Engelhard" userId="12f101bf15b7152d" providerId="Windows Live" clId="Web-{586F0745-9BB9-47DE-ADD4-550A726AF451}" dt="2021-03-18T02:59:25.378" v="290" actId="20577"/>
        <pc:sldMkLst>
          <pc:docMk/>
          <pc:sldMk cId="1676140611" sldId="340"/>
        </pc:sldMkLst>
        <pc:spChg chg="mod">
          <ac:chgData name="Suely Engelhard" userId="12f101bf15b7152d" providerId="Windows Live" clId="Web-{586F0745-9BB9-47DE-ADD4-550A726AF451}" dt="2021-03-18T02:59:15.847" v="289" actId="20577"/>
          <ac:spMkLst>
            <pc:docMk/>
            <pc:sldMk cId="1676140611" sldId="340"/>
            <ac:spMk id="2" creationId="{00000000-0000-0000-0000-000000000000}"/>
          </ac:spMkLst>
        </pc:spChg>
        <pc:spChg chg="mod">
          <ac:chgData name="Suely Engelhard" userId="12f101bf15b7152d" providerId="Windows Live" clId="Web-{586F0745-9BB9-47DE-ADD4-550A726AF451}" dt="2021-03-18T02:59:25.378" v="290" actId="20577"/>
          <ac:spMkLst>
            <pc:docMk/>
            <pc:sldMk cId="1676140611" sldId="340"/>
            <ac:spMk id="3" creationId="{00000000-0000-0000-0000-000000000000}"/>
          </ac:spMkLst>
        </pc:spChg>
        <pc:spChg chg="mod">
          <ac:chgData name="Suely Engelhard" userId="12f101bf15b7152d" providerId="Windows Live" clId="Web-{586F0745-9BB9-47DE-ADD4-550A726AF451}" dt="2021-03-18T02:59:07.034" v="288" actId="20577"/>
          <ac:spMkLst>
            <pc:docMk/>
            <pc:sldMk cId="1676140611" sldId="340"/>
            <ac:spMk id="8" creationId="{00000000-0000-0000-0000-000000000000}"/>
          </ac:spMkLst>
        </pc:spChg>
      </pc:sldChg>
      <pc:sldChg chg="modSp">
        <pc:chgData name="Suely Engelhard" userId="12f101bf15b7152d" providerId="Windows Live" clId="Web-{586F0745-9BB9-47DE-ADD4-550A726AF451}" dt="2021-03-18T03:01:17.130" v="302" actId="20577"/>
        <pc:sldMkLst>
          <pc:docMk/>
          <pc:sldMk cId="3442375120" sldId="341"/>
        </pc:sldMkLst>
        <pc:spChg chg="mod">
          <ac:chgData name="Suely Engelhard" userId="12f101bf15b7152d" providerId="Windows Live" clId="Web-{586F0745-9BB9-47DE-ADD4-550A726AF451}" dt="2021-03-18T03:01:06.349" v="300" actId="20577"/>
          <ac:spMkLst>
            <pc:docMk/>
            <pc:sldMk cId="3442375120" sldId="341"/>
            <ac:spMk id="2" creationId="{00000000-0000-0000-0000-000000000000}"/>
          </ac:spMkLst>
        </pc:spChg>
        <pc:spChg chg="mod">
          <ac:chgData name="Suely Engelhard" userId="12f101bf15b7152d" providerId="Windows Live" clId="Web-{586F0745-9BB9-47DE-ADD4-550A726AF451}" dt="2021-03-18T03:01:17.130" v="302" actId="20577"/>
          <ac:spMkLst>
            <pc:docMk/>
            <pc:sldMk cId="3442375120" sldId="341"/>
            <ac:spMk id="3" creationId="{00000000-0000-0000-0000-000000000000}"/>
          </ac:spMkLst>
        </pc:spChg>
        <pc:spChg chg="mod">
          <ac:chgData name="Suely Engelhard" userId="12f101bf15b7152d" providerId="Windows Live" clId="Web-{586F0745-9BB9-47DE-ADD4-550A726AF451}" dt="2021-03-18T03:00:55.911" v="299" actId="20577"/>
          <ac:spMkLst>
            <pc:docMk/>
            <pc:sldMk cId="3442375120" sldId="341"/>
            <ac:spMk id="8" creationId="{00000000-0000-0000-0000-000000000000}"/>
          </ac:spMkLst>
        </pc:spChg>
      </pc:sldChg>
      <pc:sldChg chg="modSp">
        <pc:chgData name="Suely Engelhard" userId="12f101bf15b7152d" providerId="Windows Live" clId="Web-{586F0745-9BB9-47DE-ADD4-550A726AF451}" dt="2021-03-18T02:59:47.347" v="292" actId="20577"/>
        <pc:sldMkLst>
          <pc:docMk/>
          <pc:sldMk cId="3381195202" sldId="342"/>
        </pc:sldMkLst>
        <pc:spChg chg="mod">
          <ac:chgData name="Suely Engelhard" userId="12f101bf15b7152d" providerId="Windows Live" clId="Web-{586F0745-9BB9-47DE-ADD4-550A726AF451}" dt="2021-03-18T02:59:36.004" v="291" actId="20577"/>
          <ac:spMkLst>
            <pc:docMk/>
            <pc:sldMk cId="3381195202" sldId="342"/>
            <ac:spMk id="2" creationId="{78CACECE-0FFC-409A-897A-11A44FC78745}"/>
          </ac:spMkLst>
        </pc:spChg>
        <pc:spChg chg="mod">
          <ac:chgData name="Suely Engelhard" userId="12f101bf15b7152d" providerId="Windows Live" clId="Web-{586F0745-9BB9-47DE-ADD4-550A726AF451}" dt="2021-03-18T02:59:47.347" v="292" actId="20577"/>
          <ac:spMkLst>
            <pc:docMk/>
            <pc:sldMk cId="3381195202" sldId="342"/>
            <ac:spMk id="4" creationId="{50955871-30BA-4599-8D60-DD4B050699C4}"/>
          </ac:spMkLst>
        </pc:spChg>
      </pc:sldChg>
      <pc:sldChg chg="modSp">
        <pc:chgData name="Suely Engelhard" userId="12f101bf15b7152d" providerId="Windows Live" clId="Web-{586F0745-9BB9-47DE-ADD4-550A726AF451}" dt="2021-03-18T03:00:19.864" v="295" actId="20577"/>
        <pc:sldMkLst>
          <pc:docMk/>
          <pc:sldMk cId="89731789" sldId="343"/>
        </pc:sldMkLst>
        <pc:spChg chg="mod">
          <ac:chgData name="Suely Engelhard" userId="12f101bf15b7152d" providerId="Windows Live" clId="Web-{586F0745-9BB9-47DE-ADD4-550A726AF451}" dt="2021-03-18T03:00:11.551" v="294" actId="20577"/>
          <ac:spMkLst>
            <pc:docMk/>
            <pc:sldMk cId="89731789" sldId="343"/>
            <ac:spMk id="2" creationId="{00000000-0000-0000-0000-000000000000}"/>
          </ac:spMkLst>
        </pc:spChg>
        <pc:spChg chg="mod">
          <ac:chgData name="Suely Engelhard" userId="12f101bf15b7152d" providerId="Windows Live" clId="Web-{586F0745-9BB9-47DE-ADD4-550A726AF451}" dt="2021-03-18T03:00:19.864" v="295" actId="20577"/>
          <ac:spMkLst>
            <pc:docMk/>
            <pc:sldMk cId="89731789" sldId="343"/>
            <ac:spMk id="3" creationId="{00000000-0000-0000-0000-000000000000}"/>
          </ac:spMkLst>
        </pc:spChg>
        <pc:spChg chg="mod">
          <ac:chgData name="Suely Engelhard" userId="12f101bf15b7152d" providerId="Windows Live" clId="Web-{586F0745-9BB9-47DE-ADD4-550A726AF451}" dt="2021-03-18T03:00:02.301" v="293" actId="20577"/>
          <ac:spMkLst>
            <pc:docMk/>
            <pc:sldMk cId="89731789" sldId="343"/>
            <ac:spMk id="8" creationId="{00000000-0000-0000-0000-000000000000}"/>
          </ac:spMkLst>
        </pc:spChg>
      </pc:sldChg>
      <pc:sldChg chg="modSp">
        <pc:chgData name="Suely Engelhard" userId="12f101bf15b7152d" providerId="Windows Live" clId="Web-{586F0745-9BB9-47DE-ADD4-550A726AF451}" dt="2021-03-18T03:00:41.145" v="297" actId="20577"/>
        <pc:sldMkLst>
          <pc:docMk/>
          <pc:sldMk cId="2976347110" sldId="344"/>
        </pc:sldMkLst>
        <pc:spChg chg="mod">
          <ac:chgData name="Suely Engelhard" userId="12f101bf15b7152d" providerId="Windows Live" clId="Web-{586F0745-9BB9-47DE-ADD4-550A726AF451}" dt="2021-03-18T03:00:30.333" v="296" actId="20577"/>
          <ac:spMkLst>
            <pc:docMk/>
            <pc:sldMk cId="2976347110" sldId="344"/>
            <ac:spMk id="2" creationId="{78CACECE-0FFC-409A-897A-11A44FC78745}"/>
          </ac:spMkLst>
        </pc:spChg>
        <pc:spChg chg="mod">
          <ac:chgData name="Suely Engelhard" userId="12f101bf15b7152d" providerId="Windows Live" clId="Web-{586F0745-9BB9-47DE-ADD4-550A726AF451}" dt="2021-03-18T03:00:41.145" v="297" actId="20577"/>
          <ac:spMkLst>
            <pc:docMk/>
            <pc:sldMk cId="2976347110" sldId="344"/>
            <ac:spMk id="4" creationId="{50955871-30BA-4599-8D60-DD4B050699C4}"/>
          </ac:spMkLst>
        </pc:spChg>
      </pc:sldChg>
      <pc:sldChg chg="modSp">
        <pc:chgData name="Suely Engelhard" userId="12f101bf15b7152d" providerId="Windows Live" clId="Web-{586F0745-9BB9-47DE-ADD4-550A726AF451}" dt="2021-03-18T03:01:45.396" v="305" actId="20577"/>
        <pc:sldMkLst>
          <pc:docMk/>
          <pc:sldMk cId="1849905860" sldId="345"/>
        </pc:sldMkLst>
        <pc:spChg chg="mod">
          <ac:chgData name="Suely Engelhard" userId="12f101bf15b7152d" providerId="Windows Live" clId="Web-{586F0745-9BB9-47DE-ADD4-550A726AF451}" dt="2021-03-18T03:01:36.459" v="304" actId="20577"/>
          <ac:spMkLst>
            <pc:docMk/>
            <pc:sldMk cId="1849905860" sldId="345"/>
            <ac:spMk id="2" creationId="{00000000-0000-0000-0000-000000000000}"/>
          </ac:spMkLst>
        </pc:spChg>
        <pc:spChg chg="mod">
          <ac:chgData name="Suely Engelhard" userId="12f101bf15b7152d" providerId="Windows Live" clId="Web-{586F0745-9BB9-47DE-ADD4-550A726AF451}" dt="2021-03-18T03:01:45.396" v="305" actId="20577"/>
          <ac:spMkLst>
            <pc:docMk/>
            <pc:sldMk cId="1849905860" sldId="345"/>
            <ac:spMk id="3" creationId="{00000000-0000-0000-0000-000000000000}"/>
          </ac:spMkLst>
        </pc:spChg>
        <pc:spChg chg="mod">
          <ac:chgData name="Suely Engelhard" userId="12f101bf15b7152d" providerId="Windows Live" clId="Web-{586F0745-9BB9-47DE-ADD4-550A726AF451}" dt="2021-03-18T03:01:28.021" v="303" actId="20577"/>
          <ac:spMkLst>
            <pc:docMk/>
            <pc:sldMk cId="1849905860" sldId="345"/>
            <ac:spMk id="8" creationId="{00000000-0000-0000-0000-000000000000}"/>
          </ac:spMkLst>
        </pc:spChg>
      </pc:sldChg>
      <pc:sldChg chg="modSp">
        <pc:chgData name="Suely Engelhard" userId="12f101bf15b7152d" providerId="Windows Live" clId="Web-{586F0745-9BB9-47DE-ADD4-550A726AF451}" dt="2021-03-18T03:02:17.428" v="308" actId="20577"/>
        <pc:sldMkLst>
          <pc:docMk/>
          <pc:sldMk cId="2266831543" sldId="346"/>
        </pc:sldMkLst>
        <pc:spChg chg="mod">
          <ac:chgData name="Suely Engelhard" userId="12f101bf15b7152d" providerId="Windows Live" clId="Web-{586F0745-9BB9-47DE-ADD4-550A726AF451}" dt="2021-03-18T03:02:07.366" v="307" actId="20577"/>
          <ac:spMkLst>
            <pc:docMk/>
            <pc:sldMk cId="2266831543" sldId="346"/>
            <ac:spMk id="2" creationId="{00000000-0000-0000-0000-000000000000}"/>
          </ac:spMkLst>
        </pc:spChg>
        <pc:spChg chg="mod">
          <ac:chgData name="Suely Engelhard" userId="12f101bf15b7152d" providerId="Windows Live" clId="Web-{586F0745-9BB9-47DE-ADD4-550A726AF451}" dt="2021-03-18T03:02:17.428" v="308" actId="20577"/>
          <ac:spMkLst>
            <pc:docMk/>
            <pc:sldMk cId="2266831543" sldId="346"/>
            <ac:spMk id="3" creationId="{00000000-0000-0000-0000-000000000000}"/>
          </ac:spMkLst>
        </pc:spChg>
        <pc:spChg chg="mod">
          <ac:chgData name="Suely Engelhard" userId="12f101bf15b7152d" providerId="Windows Live" clId="Web-{586F0745-9BB9-47DE-ADD4-550A726AF451}" dt="2021-03-18T03:01:57.537" v="306" actId="20577"/>
          <ac:spMkLst>
            <pc:docMk/>
            <pc:sldMk cId="2266831543" sldId="346"/>
            <ac:spMk id="8" creationId="{00000000-0000-0000-0000-000000000000}"/>
          </ac:spMkLst>
        </pc:spChg>
      </pc:sldChg>
      <pc:sldChg chg="modSp">
        <pc:chgData name="Suely Engelhard" userId="12f101bf15b7152d" providerId="Windows Live" clId="Web-{586F0745-9BB9-47DE-ADD4-550A726AF451}" dt="2021-03-18T03:03:00.210" v="313" actId="20577"/>
        <pc:sldMkLst>
          <pc:docMk/>
          <pc:sldMk cId="1919904020" sldId="347"/>
        </pc:sldMkLst>
        <pc:spChg chg="mod">
          <ac:chgData name="Suely Engelhard" userId="12f101bf15b7152d" providerId="Windows Live" clId="Web-{586F0745-9BB9-47DE-ADD4-550A726AF451}" dt="2021-03-18T03:02:52.382" v="312" actId="20577"/>
          <ac:spMkLst>
            <pc:docMk/>
            <pc:sldMk cId="1919904020" sldId="347"/>
            <ac:spMk id="2" creationId="{00000000-0000-0000-0000-000000000000}"/>
          </ac:spMkLst>
        </pc:spChg>
        <pc:spChg chg="mod">
          <ac:chgData name="Suely Engelhard" userId="12f101bf15b7152d" providerId="Windows Live" clId="Web-{586F0745-9BB9-47DE-ADD4-550A726AF451}" dt="2021-03-18T03:03:00.210" v="313" actId="20577"/>
          <ac:spMkLst>
            <pc:docMk/>
            <pc:sldMk cId="1919904020" sldId="347"/>
            <ac:spMk id="3" creationId="{00000000-0000-0000-0000-000000000000}"/>
          </ac:spMkLst>
        </pc:spChg>
        <pc:spChg chg="mod">
          <ac:chgData name="Suely Engelhard" userId="12f101bf15b7152d" providerId="Windows Live" clId="Web-{586F0745-9BB9-47DE-ADD4-550A726AF451}" dt="2021-03-18T03:02:39.757" v="310" actId="20577"/>
          <ac:spMkLst>
            <pc:docMk/>
            <pc:sldMk cId="1919904020" sldId="347"/>
            <ac:spMk id="8" creationId="{00000000-0000-0000-0000-000000000000}"/>
          </ac:spMkLst>
        </pc:spChg>
      </pc:sldChg>
      <pc:sldChg chg="modSp">
        <pc:chgData name="Suely Engelhard" userId="12f101bf15b7152d" providerId="Windows Live" clId="Web-{586F0745-9BB9-47DE-ADD4-550A726AF451}" dt="2021-03-18T03:03:23.101" v="315" actId="20577"/>
        <pc:sldMkLst>
          <pc:docMk/>
          <pc:sldMk cId="2673666112" sldId="348"/>
        </pc:sldMkLst>
        <pc:spChg chg="mod">
          <ac:chgData name="Suely Engelhard" userId="12f101bf15b7152d" providerId="Windows Live" clId="Web-{586F0745-9BB9-47DE-ADD4-550A726AF451}" dt="2021-03-18T03:03:11.179" v="314" actId="20577"/>
          <ac:spMkLst>
            <pc:docMk/>
            <pc:sldMk cId="2673666112" sldId="348"/>
            <ac:spMk id="2" creationId="{78CACECE-0FFC-409A-897A-11A44FC78745}"/>
          </ac:spMkLst>
        </pc:spChg>
        <pc:spChg chg="mod">
          <ac:chgData name="Suely Engelhard" userId="12f101bf15b7152d" providerId="Windows Live" clId="Web-{586F0745-9BB9-47DE-ADD4-550A726AF451}" dt="2021-03-18T03:03:23.101" v="315" actId="20577"/>
          <ac:spMkLst>
            <pc:docMk/>
            <pc:sldMk cId="2673666112" sldId="348"/>
            <ac:spMk id="4" creationId="{50955871-30BA-4599-8D60-DD4B050699C4}"/>
          </ac:spMkLst>
        </pc:spChg>
      </pc:sldChg>
      <pc:sldChg chg="modSp">
        <pc:chgData name="Suely Engelhard" userId="12f101bf15b7152d" providerId="Windows Live" clId="Web-{586F0745-9BB9-47DE-ADD4-550A726AF451}" dt="2021-03-18T03:04:52.915" v="325" actId="20577"/>
        <pc:sldMkLst>
          <pc:docMk/>
          <pc:sldMk cId="3444397316" sldId="350"/>
        </pc:sldMkLst>
        <pc:spChg chg="mod">
          <ac:chgData name="Suely Engelhard" userId="12f101bf15b7152d" providerId="Windows Live" clId="Web-{586F0745-9BB9-47DE-ADD4-550A726AF451}" dt="2021-03-18T03:04:30.587" v="321" actId="20577"/>
          <ac:spMkLst>
            <pc:docMk/>
            <pc:sldMk cId="3444397316" sldId="350"/>
            <ac:spMk id="2" creationId="{78CACECE-0FFC-409A-897A-11A44FC78745}"/>
          </ac:spMkLst>
        </pc:spChg>
        <pc:spChg chg="mod">
          <ac:chgData name="Suely Engelhard" userId="12f101bf15b7152d" providerId="Windows Live" clId="Web-{586F0745-9BB9-47DE-ADD4-550A726AF451}" dt="2021-03-18T03:04:52.915" v="325" actId="20577"/>
          <ac:spMkLst>
            <pc:docMk/>
            <pc:sldMk cId="3444397316" sldId="350"/>
            <ac:spMk id="4" creationId="{50955871-30BA-4599-8D60-DD4B050699C4}"/>
          </ac:spMkLst>
        </pc:spChg>
      </pc:sldChg>
      <pc:sldChg chg="modSp">
        <pc:chgData name="Suely Engelhard" userId="12f101bf15b7152d" providerId="Windows Live" clId="Web-{586F0745-9BB9-47DE-ADD4-550A726AF451}" dt="2021-03-18T03:03:48.930" v="317" actId="20577"/>
        <pc:sldMkLst>
          <pc:docMk/>
          <pc:sldMk cId="2428231044" sldId="351"/>
        </pc:sldMkLst>
        <pc:spChg chg="mod">
          <ac:chgData name="Suely Engelhard" userId="12f101bf15b7152d" providerId="Windows Live" clId="Web-{586F0745-9BB9-47DE-ADD4-550A726AF451}" dt="2021-03-18T03:03:36.398" v="316" actId="20577"/>
          <ac:spMkLst>
            <pc:docMk/>
            <pc:sldMk cId="2428231044" sldId="351"/>
            <ac:spMk id="2" creationId="{78CACECE-0FFC-409A-897A-11A44FC78745}"/>
          </ac:spMkLst>
        </pc:spChg>
        <pc:spChg chg="mod">
          <ac:chgData name="Suely Engelhard" userId="12f101bf15b7152d" providerId="Windows Live" clId="Web-{586F0745-9BB9-47DE-ADD4-550A726AF451}" dt="2021-03-18T03:03:48.930" v="317" actId="20577"/>
          <ac:spMkLst>
            <pc:docMk/>
            <pc:sldMk cId="2428231044" sldId="351"/>
            <ac:spMk id="4" creationId="{50955871-30BA-4599-8D60-DD4B050699C4}"/>
          </ac:spMkLst>
        </pc:spChg>
      </pc:sldChg>
      <pc:sldChg chg="modSp">
        <pc:chgData name="Suely Engelhard" userId="12f101bf15b7152d" providerId="Windows Live" clId="Web-{586F0745-9BB9-47DE-ADD4-550A726AF451}" dt="2021-03-18T03:04:21.649" v="320" actId="20577"/>
        <pc:sldMkLst>
          <pc:docMk/>
          <pc:sldMk cId="1322120773" sldId="352"/>
        </pc:sldMkLst>
        <pc:spChg chg="mod">
          <ac:chgData name="Suely Engelhard" userId="12f101bf15b7152d" providerId="Windows Live" clId="Web-{586F0745-9BB9-47DE-ADD4-550A726AF451}" dt="2021-03-18T03:04:10.649" v="319" actId="20577"/>
          <ac:spMkLst>
            <pc:docMk/>
            <pc:sldMk cId="1322120773" sldId="352"/>
            <ac:spMk id="2" creationId="{00000000-0000-0000-0000-000000000000}"/>
          </ac:spMkLst>
        </pc:spChg>
        <pc:spChg chg="mod">
          <ac:chgData name="Suely Engelhard" userId="12f101bf15b7152d" providerId="Windows Live" clId="Web-{586F0745-9BB9-47DE-ADD4-550A726AF451}" dt="2021-03-18T03:04:21.649" v="320" actId="20577"/>
          <ac:spMkLst>
            <pc:docMk/>
            <pc:sldMk cId="1322120773" sldId="352"/>
            <ac:spMk id="3" creationId="{00000000-0000-0000-0000-000000000000}"/>
          </ac:spMkLst>
        </pc:spChg>
        <pc:spChg chg="mod">
          <ac:chgData name="Suely Engelhard" userId="12f101bf15b7152d" providerId="Windows Live" clId="Web-{586F0745-9BB9-47DE-ADD4-550A726AF451}" dt="2021-03-18T03:04:00.336" v="318" actId="20577"/>
          <ac:spMkLst>
            <pc:docMk/>
            <pc:sldMk cId="1322120773" sldId="352"/>
            <ac:spMk id="8" creationId="{00000000-0000-0000-0000-000000000000}"/>
          </ac:spMkLst>
        </pc:spChg>
      </pc:sldChg>
      <pc:sldChg chg="modSp">
        <pc:chgData name="Suely Engelhard" userId="12f101bf15b7152d" providerId="Windows Live" clId="Web-{586F0745-9BB9-47DE-ADD4-550A726AF451}" dt="2021-03-18T03:05:20.822" v="327" actId="20577"/>
        <pc:sldMkLst>
          <pc:docMk/>
          <pc:sldMk cId="682098466" sldId="360"/>
        </pc:sldMkLst>
        <pc:spChg chg="mod">
          <ac:chgData name="Suely Engelhard" userId="12f101bf15b7152d" providerId="Windows Live" clId="Web-{586F0745-9BB9-47DE-ADD4-550A726AF451}" dt="2021-03-18T03:05:10.322" v="326" actId="20577"/>
          <ac:spMkLst>
            <pc:docMk/>
            <pc:sldMk cId="682098466" sldId="360"/>
            <ac:spMk id="5" creationId="{00000000-0000-0000-0000-000000000000}"/>
          </ac:spMkLst>
        </pc:spChg>
        <pc:spChg chg="mod">
          <ac:chgData name="Suely Engelhard" userId="12f101bf15b7152d" providerId="Windows Live" clId="Web-{586F0745-9BB9-47DE-ADD4-550A726AF451}" dt="2021-03-18T03:05:20.822" v="327" actId="20577"/>
          <ac:spMkLst>
            <pc:docMk/>
            <pc:sldMk cId="682098466" sldId="360"/>
            <ac:spMk id="6" creationId="{00000000-0000-0000-0000-000000000000}"/>
          </ac:spMkLst>
        </pc:spChg>
      </pc:sldChg>
      <pc:sldChg chg="modSp">
        <pc:chgData name="Suely Engelhard" userId="12f101bf15b7152d" providerId="Windows Live" clId="Web-{586F0745-9BB9-47DE-ADD4-550A726AF451}" dt="2021-03-18T02:16:44.522" v="1" actId="20577"/>
        <pc:sldMkLst>
          <pc:docMk/>
          <pc:sldMk cId="2718070494" sldId="361"/>
        </pc:sldMkLst>
        <pc:spChg chg="mod">
          <ac:chgData name="Suely Engelhard" userId="12f101bf15b7152d" providerId="Windows Live" clId="Web-{586F0745-9BB9-47DE-ADD4-550A726AF451}" dt="2021-03-18T02:16:32.709" v="0" actId="20577"/>
          <ac:spMkLst>
            <pc:docMk/>
            <pc:sldMk cId="2718070494" sldId="361"/>
            <ac:spMk id="2" creationId="{17239D7B-5813-4DAA-B33B-95F6AFE9EC12}"/>
          </ac:spMkLst>
        </pc:spChg>
        <pc:spChg chg="mod">
          <ac:chgData name="Suely Engelhard" userId="12f101bf15b7152d" providerId="Windows Live" clId="Web-{586F0745-9BB9-47DE-ADD4-550A726AF451}" dt="2021-03-18T02:16:44.522" v="1" actId="20577"/>
          <ac:spMkLst>
            <pc:docMk/>
            <pc:sldMk cId="2718070494" sldId="361"/>
            <ac:spMk id="4" creationId="{50FE9809-7E0A-4E88-B9ED-4279BE1B438B}"/>
          </ac:spMkLst>
        </pc:spChg>
      </pc:sldChg>
      <pc:sldChg chg="modSp">
        <pc:chgData name="Suely Engelhard" userId="12f101bf15b7152d" providerId="Windows Live" clId="Web-{586F0745-9BB9-47DE-ADD4-550A726AF451}" dt="2021-03-18T02:17:06.038" v="3" actId="20577"/>
        <pc:sldMkLst>
          <pc:docMk/>
          <pc:sldMk cId="59054264" sldId="362"/>
        </pc:sldMkLst>
        <pc:spChg chg="mod">
          <ac:chgData name="Suely Engelhard" userId="12f101bf15b7152d" providerId="Windows Live" clId="Web-{586F0745-9BB9-47DE-ADD4-550A726AF451}" dt="2021-03-18T02:16:58.788" v="2" actId="20577"/>
          <ac:spMkLst>
            <pc:docMk/>
            <pc:sldMk cId="59054264" sldId="362"/>
            <ac:spMk id="2" creationId="{17239D7B-5813-4DAA-B33B-95F6AFE9EC12}"/>
          </ac:spMkLst>
        </pc:spChg>
        <pc:spChg chg="mod">
          <ac:chgData name="Suely Engelhard" userId="12f101bf15b7152d" providerId="Windows Live" clId="Web-{586F0745-9BB9-47DE-ADD4-550A726AF451}" dt="2021-03-18T02:17:06.038" v="3" actId="20577"/>
          <ac:spMkLst>
            <pc:docMk/>
            <pc:sldMk cId="59054264" sldId="362"/>
            <ac:spMk id="4" creationId="{50FE9809-7E0A-4E88-B9ED-4279BE1B438B}"/>
          </ac:spMkLst>
        </pc:spChg>
      </pc:sldChg>
      <pc:sldChg chg="modSp">
        <pc:chgData name="Suely Engelhard" userId="12f101bf15b7152d" providerId="Windows Live" clId="Web-{586F0745-9BB9-47DE-ADD4-550A726AF451}" dt="2021-03-18T02:17:23.366" v="6" actId="20577"/>
        <pc:sldMkLst>
          <pc:docMk/>
          <pc:sldMk cId="2255731392" sldId="363"/>
        </pc:sldMkLst>
        <pc:spChg chg="mod">
          <ac:chgData name="Suely Engelhard" userId="12f101bf15b7152d" providerId="Windows Live" clId="Web-{586F0745-9BB9-47DE-ADD4-550A726AF451}" dt="2021-03-18T02:17:17.460" v="4" actId="20577"/>
          <ac:spMkLst>
            <pc:docMk/>
            <pc:sldMk cId="2255731392" sldId="363"/>
            <ac:spMk id="2" creationId="{17239D7B-5813-4DAA-B33B-95F6AFE9EC12}"/>
          </ac:spMkLst>
        </pc:spChg>
        <pc:spChg chg="mod">
          <ac:chgData name="Suely Engelhard" userId="12f101bf15b7152d" providerId="Windows Live" clId="Web-{586F0745-9BB9-47DE-ADD4-550A726AF451}" dt="2021-03-18T02:17:23.366" v="6" actId="20577"/>
          <ac:spMkLst>
            <pc:docMk/>
            <pc:sldMk cId="2255731392" sldId="363"/>
            <ac:spMk id="4" creationId="{50FE9809-7E0A-4E88-B9ED-4279BE1B438B}"/>
          </ac:spMkLst>
        </pc:spChg>
      </pc:sldChg>
      <pc:sldChg chg="modSp">
        <pc:chgData name="Suely Engelhard" userId="12f101bf15b7152d" providerId="Windows Live" clId="Web-{586F0745-9BB9-47DE-ADD4-550A726AF451}" dt="2021-03-18T02:18:39.946" v="17" actId="20577"/>
        <pc:sldMkLst>
          <pc:docMk/>
          <pc:sldMk cId="3794887217" sldId="364"/>
        </pc:sldMkLst>
        <pc:spChg chg="mod">
          <ac:chgData name="Suely Engelhard" userId="12f101bf15b7152d" providerId="Windows Live" clId="Web-{586F0745-9BB9-47DE-ADD4-550A726AF451}" dt="2021-03-18T02:17:49.164" v="10" actId="20577"/>
          <ac:spMkLst>
            <pc:docMk/>
            <pc:sldMk cId="3794887217" sldId="364"/>
            <ac:spMk id="5" creationId="{D7E672B0-41AA-40FB-8DB4-1A71D195BFE2}"/>
          </ac:spMkLst>
        </pc:spChg>
        <pc:spChg chg="mod">
          <ac:chgData name="Suely Engelhard" userId="12f101bf15b7152d" providerId="Windows Live" clId="Web-{586F0745-9BB9-47DE-ADD4-550A726AF451}" dt="2021-03-18T02:17:57.226" v="11" actId="20577"/>
          <ac:spMkLst>
            <pc:docMk/>
            <pc:sldMk cId="3794887217" sldId="364"/>
            <ac:spMk id="6" creationId="{E4D24209-F29A-409E-9E81-B1224DB1A1A3}"/>
          </ac:spMkLst>
        </pc:spChg>
        <pc:spChg chg="mod">
          <ac:chgData name="Suely Engelhard" userId="12f101bf15b7152d" providerId="Windows Live" clId="Web-{586F0745-9BB9-47DE-ADD4-550A726AF451}" dt="2021-03-18T02:18:39.946" v="17" actId="20577"/>
          <ac:spMkLst>
            <pc:docMk/>
            <pc:sldMk cId="3794887217" sldId="364"/>
            <ac:spMk id="7" creationId="{4F52965E-EA03-40BD-8851-5380119C3667}"/>
          </ac:spMkLst>
        </pc:spChg>
      </pc:sldChg>
      <pc:sldChg chg="modSp">
        <pc:chgData name="Suely Engelhard" userId="12f101bf15b7152d" providerId="Windows Live" clId="Web-{586F0745-9BB9-47DE-ADD4-550A726AF451}" dt="2021-03-18T02:19:19.744" v="21" actId="20577"/>
        <pc:sldMkLst>
          <pc:docMk/>
          <pc:sldMk cId="2481257122" sldId="365"/>
        </pc:sldMkLst>
        <pc:spChg chg="mod">
          <ac:chgData name="Suely Engelhard" userId="12f101bf15b7152d" providerId="Windows Live" clId="Web-{586F0745-9BB9-47DE-ADD4-550A726AF451}" dt="2021-03-18T02:19:03.384" v="19" actId="20577"/>
          <ac:spMkLst>
            <pc:docMk/>
            <pc:sldMk cId="2481257122" sldId="365"/>
            <ac:spMk id="5" creationId="{D7E672B0-41AA-40FB-8DB4-1A71D195BFE2}"/>
          </ac:spMkLst>
        </pc:spChg>
        <pc:spChg chg="mod">
          <ac:chgData name="Suely Engelhard" userId="12f101bf15b7152d" providerId="Windows Live" clId="Web-{586F0745-9BB9-47DE-ADD4-550A726AF451}" dt="2021-03-18T02:19:11.572" v="20" actId="20577"/>
          <ac:spMkLst>
            <pc:docMk/>
            <pc:sldMk cId="2481257122" sldId="365"/>
            <ac:spMk id="6" creationId="{E4D24209-F29A-409E-9E81-B1224DB1A1A3}"/>
          </ac:spMkLst>
        </pc:spChg>
        <pc:spChg chg="mod">
          <ac:chgData name="Suely Engelhard" userId="12f101bf15b7152d" providerId="Windows Live" clId="Web-{586F0745-9BB9-47DE-ADD4-550A726AF451}" dt="2021-03-18T02:19:19.744" v="21" actId="20577"/>
          <ac:spMkLst>
            <pc:docMk/>
            <pc:sldMk cId="2481257122" sldId="365"/>
            <ac:spMk id="7" creationId="{4F52965E-EA03-40BD-8851-5380119C3667}"/>
          </ac:spMkLst>
        </pc:spChg>
      </pc:sldChg>
      <pc:sldChg chg="modSp">
        <pc:chgData name="Suely Engelhard" userId="12f101bf15b7152d" providerId="Windows Live" clId="Web-{586F0745-9BB9-47DE-ADD4-550A726AF451}" dt="2021-03-18T02:19:52.807" v="25" actId="1076"/>
        <pc:sldMkLst>
          <pc:docMk/>
          <pc:sldMk cId="726264769" sldId="366"/>
        </pc:sldMkLst>
        <pc:spChg chg="mod">
          <ac:chgData name="Suely Engelhard" userId="12f101bf15b7152d" providerId="Windows Live" clId="Web-{586F0745-9BB9-47DE-ADD4-550A726AF451}" dt="2021-03-18T02:19:32.009" v="22" actId="20577"/>
          <ac:spMkLst>
            <pc:docMk/>
            <pc:sldMk cId="726264769" sldId="366"/>
            <ac:spMk id="5" creationId="{4B5E0B17-9523-431E-8B48-D40E34A94CBB}"/>
          </ac:spMkLst>
        </pc:spChg>
        <pc:spChg chg="mod">
          <ac:chgData name="Suely Engelhard" userId="12f101bf15b7152d" providerId="Windows Live" clId="Web-{586F0745-9BB9-47DE-ADD4-550A726AF451}" dt="2021-03-18T02:19:52.807" v="25" actId="1076"/>
          <ac:spMkLst>
            <pc:docMk/>
            <pc:sldMk cId="726264769" sldId="366"/>
            <ac:spMk id="6" creationId="{B3284F84-C209-48C7-9757-20F405DDEBFD}"/>
          </ac:spMkLst>
        </pc:spChg>
      </pc:sldChg>
      <pc:sldChg chg="modSp">
        <pc:chgData name="Suely Engelhard" userId="12f101bf15b7152d" providerId="Windows Live" clId="Web-{586F0745-9BB9-47DE-ADD4-550A726AF451}" dt="2021-03-18T02:20:11.307" v="27" actId="20577"/>
        <pc:sldMkLst>
          <pc:docMk/>
          <pc:sldMk cId="3208272708" sldId="367"/>
        </pc:sldMkLst>
        <pc:spChg chg="mod">
          <ac:chgData name="Suely Engelhard" userId="12f101bf15b7152d" providerId="Windows Live" clId="Web-{586F0745-9BB9-47DE-ADD4-550A726AF451}" dt="2021-03-18T02:20:02.463" v="26" actId="20577"/>
          <ac:spMkLst>
            <pc:docMk/>
            <pc:sldMk cId="3208272708" sldId="367"/>
            <ac:spMk id="5" creationId="{4B5E0B17-9523-431E-8B48-D40E34A94CBB}"/>
          </ac:spMkLst>
        </pc:spChg>
        <pc:spChg chg="mod">
          <ac:chgData name="Suely Engelhard" userId="12f101bf15b7152d" providerId="Windows Live" clId="Web-{586F0745-9BB9-47DE-ADD4-550A726AF451}" dt="2021-03-18T02:20:11.307" v="27" actId="20577"/>
          <ac:spMkLst>
            <pc:docMk/>
            <pc:sldMk cId="3208272708" sldId="367"/>
            <ac:spMk id="6" creationId="{B3284F84-C209-48C7-9757-20F405DDEBFD}"/>
          </ac:spMkLst>
        </pc:spChg>
      </pc:sldChg>
      <pc:sldChg chg="modSp">
        <pc:chgData name="Suely Engelhard" userId="12f101bf15b7152d" providerId="Windows Live" clId="Web-{586F0745-9BB9-47DE-ADD4-550A726AF451}" dt="2021-03-18T02:20:47.448" v="33" actId="14100"/>
        <pc:sldMkLst>
          <pc:docMk/>
          <pc:sldMk cId="2777111012" sldId="368"/>
        </pc:sldMkLst>
        <pc:spChg chg="mod">
          <ac:chgData name="Suely Engelhard" userId="12f101bf15b7152d" providerId="Windows Live" clId="Web-{586F0745-9BB9-47DE-ADD4-550A726AF451}" dt="2021-03-18T02:20:25.354" v="28" actId="20577"/>
          <ac:spMkLst>
            <pc:docMk/>
            <pc:sldMk cId="2777111012" sldId="368"/>
            <ac:spMk id="5" creationId="{4B5E0B17-9523-431E-8B48-D40E34A94CBB}"/>
          </ac:spMkLst>
        </pc:spChg>
        <pc:spChg chg="mod">
          <ac:chgData name="Suely Engelhard" userId="12f101bf15b7152d" providerId="Windows Live" clId="Web-{586F0745-9BB9-47DE-ADD4-550A726AF451}" dt="2021-03-18T02:20:47.448" v="33" actId="14100"/>
          <ac:spMkLst>
            <pc:docMk/>
            <pc:sldMk cId="2777111012" sldId="368"/>
            <ac:spMk id="6" creationId="{B3284F84-C209-48C7-9757-20F405DDEBFD}"/>
          </ac:spMkLst>
        </pc:spChg>
      </pc:sldChg>
      <pc:sldChg chg="modSp">
        <pc:chgData name="Suely Engelhard" userId="12f101bf15b7152d" providerId="Windows Live" clId="Web-{586F0745-9BB9-47DE-ADD4-550A726AF451}" dt="2021-03-18T02:21:30.231" v="44" actId="1076"/>
        <pc:sldMkLst>
          <pc:docMk/>
          <pc:sldMk cId="425016513" sldId="369"/>
        </pc:sldMkLst>
        <pc:spChg chg="mod">
          <ac:chgData name="Suely Engelhard" userId="12f101bf15b7152d" providerId="Windows Live" clId="Web-{586F0745-9BB9-47DE-ADD4-550A726AF451}" dt="2021-03-18T02:21:27.215" v="43" actId="1076"/>
          <ac:spMkLst>
            <pc:docMk/>
            <pc:sldMk cId="425016513" sldId="369"/>
            <ac:spMk id="2" creationId="{A27A31AF-F0F4-41D2-9F6B-8D3EC4D10383}"/>
          </ac:spMkLst>
        </pc:spChg>
        <pc:spChg chg="mod">
          <ac:chgData name="Suely Engelhard" userId="12f101bf15b7152d" providerId="Windows Live" clId="Web-{586F0745-9BB9-47DE-ADD4-550A726AF451}" dt="2021-03-18T02:21:30.231" v="44" actId="1076"/>
          <ac:spMkLst>
            <pc:docMk/>
            <pc:sldMk cId="425016513" sldId="369"/>
            <ac:spMk id="3" creationId="{2C805875-603C-47EF-A132-64FAAB37A744}"/>
          </ac:spMkLst>
        </pc:spChg>
        <pc:picChg chg="mod">
          <ac:chgData name="Suely Engelhard" userId="12f101bf15b7152d" providerId="Windows Live" clId="Web-{586F0745-9BB9-47DE-ADD4-550A726AF451}" dt="2021-03-18T02:21:24.074" v="42" actId="1076"/>
          <ac:picMkLst>
            <pc:docMk/>
            <pc:sldMk cId="425016513" sldId="369"/>
            <ac:picMk id="4" creationId="{6878B99D-4593-45D3-9638-2E180354C83F}"/>
          </ac:picMkLst>
        </pc:picChg>
      </pc:sldChg>
      <pc:sldChg chg="modSp">
        <pc:chgData name="Suely Engelhard" userId="12f101bf15b7152d" providerId="Windows Live" clId="Web-{586F0745-9BB9-47DE-ADD4-550A726AF451}" dt="2021-03-18T02:23:55.843" v="62" actId="14100"/>
        <pc:sldMkLst>
          <pc:docMk/>
          <pc:sldMk cId="540352707" sldId="370"/>
        </pc:sldMkLst>
        <pc:spChg chg="mod">
          <ac:chgData name="Suely Engelhard" userId="12f101bf15b7152d" providerId="Windows Live" clId="Web-{586F0745-9BB9-47DE-ADD4-550A726AF451}" dt="2021-03-18T02:21:46.028" v="45" actId="20577"/>
          <ac:spMkLst>
            <pc:docMk/>
            <pc:sldMk cId="540352707" sldId="370"/>
            <ac:spMk id="4" creationId="{A2614FB8-39EA-4A4B-9026-198107E92EA3}"/>
          </ac:spMkLst>
        </pc:spChg>
        <pc:spChg chg="mod">
          <ac:chgData name="Suely Engelhard" userId="12f101bf15b7152d" providerId="Windows Live" clId="Web-{586F0745-9BB9-47DE-ADD4-550A726AF451}" dt="2021-03-18T02:23:45.843" v="61" actId="14100"/>
          <ac:spMkLst>
            <pc:docMk/>
            <pc:sldMk cId="540352707" sldId="370"/>
            <ac:spMk id="5" creationId="{E33A6403-3C49-435A-8013-454CA9CE4587}"/>
          </ac:spMkLst>
        </pc:spChg>
        <pc:spChg chg="mod">
          <ac:chgData name="Suely Engelhard" userId="12f101bf15b7152d" providerId="Windows Live" clId="Web-{586F0745-9BB9-47DE-ADD4-550A726AF451}" dt="2021-03-18T02:23:55.843" v="62" actId="14100"/>
          <ac:spMkLst>
            <pc:docMk/>
            <pc:sldMk cId="540352707" sldId="370"/>
            <ac:spMk id="6" creationId="{DFC7CBB8-5529-47B7-AAC6-E9CB8C8B1C2E}"/>
          </ac:spMkLst>
        </pc:spChg>
      </pc:sldChg>
    </pc:docChg>
  </pc:docChgLst>
  <pc:docChgLst>
    <pc:chgData name="Suely Engelhard" userId="12f101bf15b7152d" providerId="LiveId" clId="{91409135-B94F-47D2-8F25-6900A0978C26}"/>
    <pc:docChg chg="modSld">
      <pc:chgData name="Suely Engelhard" userId="12f101bf15b7152d" providerId="LiveId" clId="{91409135-B94F-47D2-8F25-6900A0978C26}" dt="2021-03-18T18:18:40.085" v="17" actId="20577"/>
      <pc:docMkLst>
        <pc:docMk/>
      </pc:docMkLst>
      <pc:sldChg chg="modSp mod">
        <pc:chgData name="Suely Engelhard" userId="12f101bf15b7152d" providerId="LiveId" clId="{91409135-B94F-47D2-8F25-6900A0978C26}" dt="2021-03-18T16:40:05.440" v="0" actId="20577"/>
        <pc:sldMkLst>
          <pc:docMk/>
          <pc:sldMk cId="2718070494" sldId="361"/>
        </pc:sldMkLst>
        <pc:spChg chg="mod">
          <ac:chgData name="Suely Engelhard" userId="12f101bf15b7152d" providerId="LiveId" clId="{91409135-B94F-47D2-8F25-6900A0978C26}" dt="2021-03-18T16:40:05.440" v="0" actId="20577"/>
          <ac:spMkLst>
            <pc:docMk/>
            <pc:sldMk cId="2718070494" sldId="361"/>
            <ac:spMk id="4" creationId="{50FE9809-7E0A-4E88-B9ED-4279BE1B438B}"/>
          </ac:spMkLst>
        </pc:spChg>
      </pc:sldChg>
      <pc:sldChg chg="modSp mod">
        <pc:chgData name="Suely Engelhard" userId="12f101bf15b7152d" providerId="LiveId" clId="{91409135-B94F-47D2-8F25-6900A0978C26}" dt="2021-03-18T16:45:50.784" v="4" actId="20577"/>
        <pc:sldMkLst>
          <pc:docMk/>
          <pc:sldMk cId="59054264" sldId="362"/>
        </pc:sldMkLst>
        <pc:spChg chg="mod">
          <ac:chgData name="Suely Engelhard" userId="12f101bf15b7152d" providerId="LiveId" clId="{91409135-B94F-47D2-8F25-6900A0978C26}" dt="2021-03-18T16:45:50.784" v="4" actId="20577"/>
          <ac:spMkLst>
            <pc:docMk/>
            <pc:sldMk cId="59054264" sldId="362"/>
            <ac:spMk id="4" creationId="{50FE9809-7E0A-4E88-B9ED-4279BE1B438B}"/>
          </ac:spMkLst>
        </pc:spChg>
      </pc:sldChg>
      <pc:sldChg chg="modSp mod">
        <pc:chgData name="Suely Engelhard" userId="12f101bf15b7152d" providerId="LiveId" clId="{91409135-B94F-47D2-8F25-6900A0978C26}" dt="2021-03-18T16:46:54.928" v="6" actId="20577"/>
        <pc:sldMkLst>
          <pc:docMk/>
          <pc:sldMk cId="2255731392" sldId="363"/>
        </pc:sldMkLst>
        <pc:spChg chg="mod">
          <ac:chgData name="Suely Engelhard" userId="12f101bf15b7152d" providerId="LiveId" clId="{91409135-B94F-47D2-8F25-6900A0978C26}" dt="2021-03-18T16:46:54.928" v="6" actId="20577"/>
          <ac:spMkLst>
            <pc:docMk/>
            <pc:sldMk cId="2255731392" sldId="363"/>
            <ac:spMk id="4" creationId="{50FE9809-7E0A-4E88-B9ED-4279BE1B438B}"/>
          </ac:spMkLst>
        </pc:spChg>
      </pc:sldChg>
      <pc:sldChg chg="modSp mod">
        <pc:chgData name="Suely Engelhard" userId="12f101bf15b7152d" providerId="LiveId" clId="{91409135-B94F-47D2-8F25-6900A0978C26}" dt="2021-03-18T16:50:14.481" v="11" actId="20577"/>
        <pc:sldMkLst>
          <pc:docMk/>
          <pc:sldMk cId="2481257122" sldId="365"/>
        </pc:sldMkLst>
        <pc:spChg chg="mod">
          <ac:chgData name="Suely Engelhard" userId="12f101bf15b7152d" providerId="LiveId" clId="{91409135-B94F-47D2-8F25-6900A0978C26}" dt="2021-03-18T16:49:52.268" v="10" actId="20577"/>
          <ac:spMkLst>
            <pc:docMk/>
            <pc:sldMk cId="2481257122" sldId="365"/>
            <ac:spMk id="6" creationId="{E4D24209-F29A-409E-9E81-B1224DB1A1A3}"/>
          </ac:spMkLst>
        </pc:spChg>
        <pc:spChg chg="mod">
          <ac:chgData name="Suely Engelhard" userId="12f101bf15b7152d" providerId="LiveId" clId="{91409135-B94F-47D2-8F25-6900A0978C26}" dt="2021-03-18T16:50:14.481" v="11" actId="20577"/>
          <ac:spMkLst>
            <pc:docMk/>
            <pc:sldMk cId="2481257122" sldId="365"/>
            <ac:spMk id="7" creationId="{4F52965E-EA03-40BD-8851-5380119C3667}"/>
          </ac:spMkLst>
        </pc:spChg>
      </pc:sldChg>
      <pc:sldChg chg="modSp mod">
        <pc:chgData name="Suely Engelhard" userId="12f101bf15b7152d" providerId="LiveId" clId="{91409135-B94F-47D2-8F25-6900A0978C26}" dt="2021-03-18T17:01:30.036" v="14" actId="20577"/>
        <pc:sldMkLst>
          <pc:docMk/>
          <pc:sldMk cId="3208272708" sldId="367"/>
        </pc:sldMkLst>
        <pc:spChg chg="mod">
          <ac:chgData name="Suely Engelhard" userId="12f101bf15b7152d" providerId="LiveId" clId="{91409135-B94F-47D2-8F25-6900A0978C26}" dt="2021-03-18T17:01:30.036" v="14" actId="20577"/>
          <ac:spMkLst>
            <pc:docMk/>
            <pc:sldMk cId="3208272708" sldId="367"/>
            <ac:spMk id="6" creationId="{B3284F84-C209-48C7-9757-20F405DDEBFD}"/>
          </ac:spMkLst>
        </pc:spChg>
      </pc:sldChg>
      <pc:sldChg chg="modSp mod">
        <pc:chgData name="Suely Engelhard" userId="12f101bf15b7152d" providerId="LiveId" clId="{91409135-B94F-47D2-8F25-6900A0978C26}" dt="2021-03-18T18:05:56.202" v="16" actId="20577"/>
        <pc:sldMkLst>
          <pc:docMk/>
          <pc:sldMk cId="2777111012" sldId="368"/>
        </pc:sldMkLst>
        <pc:spChg chg="mod">
          <ac:chgData name="Suely Engelhard" userId="12f101bf15b7152d" providerId="LiveId" clId="{91409135-B94F-47D2-8F25-6900A0978C26}" dt="2021-03-18T18:05:56.202" v="16" actId="20577"/>
          <ac:spMkLst>
            <pc:docMk/>
            <pc:sldMk cId="2777111012" sldId="368"/>
            <ac:spMk id="6" creationId="{B3284F84-C209-48C7-9757-20F405DDEBFD}"/>
          </ac:spMkLst>
        </pc:spChg>
      </pc:sldChg>
      <pc:sldChg chg="modSp mod">
        <pc:chgData name="Suely Engelhard" userId="12f101bf15b7152d" providerId="LiveId" clId="{91409135-B94F-47D2-8F25-6900A0978C26}" dt="2021-03-18T18:18:40.085" v="17" actId="20577"/>
        <pc:sldMkLst>
          <pc:docMk/>
          <pc:sldMk cId="540352707" sldId="370"/>
        </pc:sldMkLst>
        <pc:spChg chg="mod">
          <ac:chgData name="Suely Engelhard" userId="12f101bf15b7152d" providerId="LiveId" clId="{91409135-B94F-47D2-8F25-6900A0978C26}" dt="2021-03-18T18:18:40.085" v="17" actId="20577"/>
          <ac:spMkLst>
            <pc:docMk/>
            <pc:sldMk cId="540352707" sldId="370"/>
            <ac:spMk id="5" creationId="{E33A6403-3C49-435A-8013-454CA9CE4587}"/>
          </ac:spMkLst>
        </pc:spChg>
      </pc:sldChg>
    </pc:docChg>
  </pc:docChgLst>
  <pc:docChgLst>
    <pc:chgData name="Suely Engelhard" userId="12f101bf15b7152d" providerId="LiveId" clId="{5F779AAD-2415-47F5-989D-6EA41E23DAAB}"/>
    <pc:docChg chg="custSel addSld modSld">
      <pc:chgData name="Suely Engelhard" userId="12f101bf15b7152d" providerId="LiveId" clId="{5F779AAD-2415-47F5-989D-6EA41E23DAAB}" dt="2021-03-18T01:35:46.205" v="8468" actId="14100"/>
      <pc:docMkLst>
        <pc:docMk/>
      </pc:docMkLst>
      <pc:sldChg chg="modSp mod">
        <pc:chgData name="Suely Engelhard" userId="12f101bf15b7152d" providerId="LiveId" clId="{5F779AAD-2415-47F5-989D-6EA41E23DAAB}" dt="2021-03-17T20:20:50.441" v="2302" actId="27636"/>
        <pc:sldMkLst>
          <pc:docMk/>
          <pc:sldMk cId="1699295111" sldId="265"/>
        </pc:sldMkLst>
        <pc:spChg chg="mod">
          <ac:chgData name="Suely Engelhard" userId="12f101bf15b7152d" providerId="LiveId" clId="{5F779AAD-2415-47F5-989D-6EA41E23DAAB}" dt="2021-03-17T20:20:50.441" v="2302" actId="27636"/>
          <ac:spMkLst>
            <pc:docMk/>
            <pc:sldMk cId="1699295111" sldId="265"/>
            <ac:spMk id="3" creationId="{86BE8CFC-5FF2-4975-B89B-3F1397C4EF7C}"/>
          </ac:spMkLst>
        </pc:spChg>
        <pc:spChg chg="mod">
          <ac:chgData name="Suely Engelhard" userId="12f101bf15b7152d" providerId="LiveId" clId="{5F779AAD-2415-47F5-989D-6EA41E23DAAB}" dt="2021-03-17T20:20:50.441" v="2301" actId="27636"/>
          <ac:spMkLst>
            <pc:docMk/>
            <pc:sldMk cId="1699295111" sldId="265"/>
            <ac:spMk id="4" creationId="{96057C95-C02E-4100-85F8-B6029AE155FA}"/>
          </ac:spMkLst>
        </pc:spChg>
      </pc:sldChg>
      <pc:sldChg chg="modSp mod">
        <pc:chgData name="Suely Engelhard" userId="12f101bf15b7152d" providerId="LiveId" clId="{5F779AAD-2415-47F5-989D-6EA41E23DAAB}" dt="2021-03-17T14:59:17.801" v="2" actId="20577"/>
        <pc:sldMkLst>
          <pc:docMk/>
          <pc:sldMk cId="3939024834" sldId="275"/>
        </pc:sldMkLst>
        <pc:spChg chg="mod">
          <ac:chgData name="Suely Engelhard" userId="12f101bf15b7152d" providerId="LiveId" clId="{5F779AAD-2415-47F5-989D-6EA41E23DAAB}" dt="2021-03-17T14:59:17.801" v="2" actId="20577"/>
          <ac:spMkLst>
            <pc:docMk/>
            <pc:sldMk cId="3939024834" sldId="275"/>
            <ac:spMk id="3" creationId="{2352F4DF-D42F-4DE3-9287-ED741EF51DED}"/>
          </ac:spMkLst>
        </pc:spChg>
      </pc:sldChg>
      <pc:sldChg chg="modSp mod">
        <pc:chgData name="Suely Engelhard" userId="12f101bf15b7152d" providerId="LiveId" clId="{5F779AAD-2415-47F5-989D-6EA41E23DAAB}" dt="2021-03-17T15:02:53.473" v="35" actId="20577"/>
        <pc:sldMkLst>
          <pc:docMk/>
          <pc:sldMk cId="3343322854" sldId="293"/>
        </pc:sldMkLst>
        <pc:spChg chg="mod">
          <ac:chgData name="Suely Engelhard" userId="12f101bf15b7152d" providerId="LiveId" clId="{5F779AAD-2415-47F5-989D-6EA41E23DAAB}" dt="2021-03-17T15:02:53.473" v="35" actId="20577"/>
          <ac:spMkLst>
            <pc:docMk/>
            <pc:sldMk cId="3343322854" sldId="293"/>
            <ac:spMk id="4" creationId="{50FE9809-7E0A-4E88-B9ED-4279BE1B438B}"/>
          </ac:spMkLst>
        </pc:spChg>
      </pc:sldChg>
      <pc:sldChg chg="modSp mod">
        <pc:chgData name="Suely Engelhard" userId="12f101bf15b7152d" providerId="LiveId" clId="{5F779AAD-2415-47F5-989D-6EA41E23DAAB}" dt="2021-03-17T20:20:50.124" v="2300" actId="27636"/>
        <pc:sldMkLst>
          <pc:docMk/>
          <pc:sldMk cId="3094344211" sldId="301"/>
        </pc:sldMkLst>
        <pc:spChg chg="mod">
          <ac:chgData name="Suely Engelhard" userId="12f101bf15b7152d" providerId="LiveId" clId="{5F779AAD-2415-47F5-989D-6EA41E23DAAB}" dt="2021-03-17T20:20:50.124" v="2300" actId="27636"/>
          <ac:spMkLst>
            <pc:docMk/>
            <pc:sldMk cId="3094344211" sldId="301"/>
            <ac:spMk id="3" creationId="{F6D92F1A-D891-4393-9F53-738A71B66638}"/>
          </ac:spMkLst>
        </pc:spChg>
        <pc:spChg chg="mod">
          <ac:chgData name="Suely Engelhard" userId="12f101bf15b7152d" providerId="LiveId" clId="{5F779AAD-2415-47F5-989D-6EA41E23DAAB}" dt="2021-03-17T20:20:50.124" v="2299" actId="27636"/>
          <ac:spMkLst>
            <pc:docMk/>
            <pc:sldMk cId="3094344211" sldId="301"/>
            <ac:spMk id="4" creationId="{5795307D-6502-4F06-8E23-FDAE966C6767}"/>
          </ac:spMkLst>
        </pc:spChg>
      </pc:sldChg>
      <pc:sldChg chg="modSp mod">
        <pc:chgData name="Suely Engelhard" userId="12f101bf15b7152d" providerId="LiveId" clId="{5F779AAD-2415-47F5-989D-6EA41E23DAAB}" dt="2021-03-17T15:07:23.168" v="38" actId="20577"/>
        <pc:sldMkLst>
          <pc:docMk/>
          <pc:sldMk cId="3188710465" sldId="314"/>
        </pc:sldMkLst>
        <pc:spChg chg="mod">
          <ac:chgData name="Suely Engelhard" userId="12f101bf15b7152d" providerId="LiveId" clId="{5F779AAD-2415-47F5-989D-6EA41E23DAAB}" dt="2021-03-17T15:07:23.168" v="38" actId="20577"/>
          <ac:spMkLst>
            <pc:docMk/>
            <pc:sldMk cId="3188710465" sldId="314"/>
            <ac:spMk id="4" creationId="{00000000-0000-0000-0000-000000000000}"/>
          </ac:spMkLst>
        </pc:spChg>
      </pc:sldChg>
      <pc:sldChg chg="modSp mod">
        <pc:chgData name="Suely Engelhard" userId="12f101bf15b7152d" providerId="LiveId" clId="{5F779AAD-2415-47F5-989D-6EA41E23DAAB}" dt="2021-03-17T14:43:45.353" v="0" actId="20577"/>
        <pc:sldMkLst>
          <pc:docMk/>
          <pc:sldMk cId="187485720" sldId="357"/>
        </pc:sldMkLst>
        <pc:spChg chg="mod">
          <ac:chgData name="Suely Engelhard" userId="12f101bf15b7152d" providerId="LiveId" clId="{5F779AAD-2415-47F5-989D-6EA41E23DAAB}" dt="2021-03-17T14:43:45.353" v="0" actId="20577"/>
          <ac:spMkLst>
            <pc:docMk/>
            <pc:sldMk cId="187485720" sldId="357"/>
            <ac:spMk id="7" creationId="{00000000-0000-0000-0000-000000000000}"/>
          </ac:spMkLst>
        </pc:spChg>
      </pc:sldChg>
      <pc:sldChg chg="modSp add mod">
        <pc:chgData name="Suely Engelhard" userId="12f101bf15b7152d" providerId="LiveId" clId="{5F779AAD-2415-47F5-989D-6EA41E23DAAB}" dt="2021-03-17T15:36:03.657" v="767" actId="255"/>
        <pc:sldMkLst>
          <pc:docMk/>
          <pc:sldMk cId="2718070494" sldId="361"/>
        </pc:sldMkLst>
        <pc:spChg chg="mod">
          <ac:chgData name="Suely Engelhard" userId="12f101bf15b7152d" providerId="LiveId" clId="{5F779AAD-2415-47F5-989D-6EA41E23DAAB}" dt="2021-03-17T15:23:36.138" v="75" actId="20577"/>
          <ac:spMkLst>
            <pc:docMk/>
            <pc:sldMk cId="2718070494" sldId="361"/>
            <ac:spMk id="2" creationId="{17239D7B-5813-4DAA-B33B-95F6AFE9EC12}"/>
          </ac:spMkLst>
        </pc:spChg>
        <pc:spChg chg="mod">
          <ac:chgData name="Suely Engelhard" userId="12f101bf15b7152d" providerId="LiveId" clId="{5F779AAD-2415-47F5-989D-6EA41E23DAAB}" dt="2021-03-17T15:36:03.657" v="767" actId="255"/>
          <ac:spMkLst>
            <pc:docMk/>
            <pc:sldMk cId="2718070494" sldId="361"/>
            <ac:spMk id="4" creationId="{50FE9809-7E0A-4E88-B9ED-4279BE1B438B}"/>
          </ac:spMkLst>
        </pc:spChg>
      </pc:sldChg>
      <pc:sldChg chg="modSp add mod">
        <pc:chgData name="Suely Engelhard" userId="12f101bf15b7152d" providerId="LiveId" clId="{5F779AAD-2415-47F5-989D-6EA41E23DAAB}" dt="2021-03-17T15:49:46.029" v="1564" actId="255"/>
        <pc:sldMkLst>
          <pc:docMk/>
          <pc:sldMk cId="59054264" sldId="362"/>
        </pc:sldMkLst>
        <pc:spChg chg="mod">
          <ac:chgData name="Suely Engelhard" userId="12f101bf15b7152d" providerId="LiveId" clId="{5F779AAD-2415-47F5-989D-6EA41E23DAAB}" dt="2021-03-17T15:49:46.029" v="1564" actId="255"/>
          <ac:spMkLst>
            <pc:docMk/>
            <pc:sldMk cId="59054264" sldId="362"/>
            <ac:spMk id="4" creationId="{50FE9809-7E0A-4E88-B9ED-4279BE1B438B}"/>
          </ac:spMkLst>
        </pc:spChg>
      </pc:sldChg>
      <pc:sldChg chg="modSp add mod">
        <pc:chgData name="Suely Engelhard" userId="12f101bf15b7152d" providerId="LiveId" clId="{5F779AAD-2415-47F5-989D-6EA41E23DAAB}" dt="2021-03-17T16:00:09.039" v="2296" actId="255"/>
        <pc:sldMkLst>
          <pc:docMk/>
          <pc:sldMk cId="2255731392" sldId="363"/>
        </pc:sldMkLst>
        <pc:spChg chg="mod">
          <ac:chgData name="Suely Engelhard" userId="12f101bf15b7152d" providerId="LiveId" clId="{5F779AAD-2415-47F5-989D-6EA41E23DAAB}" dt="2021-03-17T16:00:09.039" v="2296" actId="255"/>
          <ac:spMkLst>
            <pc:docMk/>
            <pc:sldMk cId="2255731392" sldId="363"/>
            <ac:spMk id="4" creationId="{50FE9809-7E0A-4E88-B9ED-4279BE1B438B}"/>
          </ac:spMkLst>
        </pc:spChg>
      </pc:sldChg>
      <pc:sldChg chg="addSp delSp modSp new mod modClrScheme chgLayout">
        <pc:chgData name="Suely Engelhard" userId="12f101bf15b7152d" providerId="LiveId" clId="{5F779AAD-2415-47F5-989D-6EA41E23DAAB}" dt="2021-03-17T20:32:13.256" v="2811" actId="255"/>
        <pc:sldMkLst>
          <pc:docMk/>
          <pc:sldMk cId="3794887217" sldId="364"/>
        </pc:sldMkLst>
        <pc:spChg chg="del mod ord">
          <ac:chgData name="Suely Engelhard" userId="12f101bf15b7152d" providerId="LiveId" clId="{5F779AAD-2415-47F5-989D-6EA41E23DAAB}" dt="2021-03-17T20:21:05.068" v="2303" actId="700"/>
          <ac:spMkLst>
            <pc:docMk/>
            <pc:sldMk cId="3794887217" sldId="364"/>
            <ac:spMk id="2" creationId="{B43078AC-36A8-48C4-B26A-C533B0CD69A0}"/>
          </ac:spMkLst>
        </pc:spChg>
        <pc:spChg chg="del mod ord">
          <ac:chgData name="Suely Engelhard" userId="12f101bf15b7152d" providerId="LiveId" clId="{5F779AAD-2415-47F5-989D-6EA41E23DAAB}" dt="2021-03-17T20:21:05.068" v="2303" actId="700"/>
          <ac:spMkLst>
            <pc:docMk/>
            <pc:sldMk cId="3794887217" sldId="364"/>
            <ac:spMk id="3" creationId="{D8161A4D-1ADE-4CE8-A044-44B6749C8EE4}"/>
          </ac:spMkLst>
        </pc:spChg>
        <pc:spChg chg="add mod ord">
          <ac:chgData name="Suely Engelhard" userId="12f101bf15b7152d" providerId="LiveId" clId="{5F779AAD-2415-47F5-989D-6EA41E23DAAB}" dt="2021-03-17T20:23:34.889" v="2353" actId="20577"/>
          <ac:spMkLst>
            <pc:docMk/>
            <pc:sldMk cId="3794887217" sldId="364"/>
            <ac:spMk id="5" creationId="{D7E672B0-41AA-40FB-8DB4-1A71D195BFE2}"/>
          </ac:spMkLst>
        </pc:spChg>
        <pc:spChg chg="add mod ord">
          <ac:chgData name="Suely Engelhard" userId="12f101bf15b7152d" providerId="LiveId" clId="{5F779AAD-2415-47F5-989D-6EA41E23DAAB}" dt="2021-03-17T20:30:51.655" v="2731" actId="27636"/>
          <ac:spMkLst>
            <pc:docMk/>
            <pc:sldMk cId="3794887217" sldId="364"/>
            <ac:spMk id="6" creationId="{E4D24209-F29A-409E-9E81-B1224DB1A1A3}"/>
          </ac:spMkLst>
        </pc:spChg>
        <pc:spChg chg="add mod ord">
          <ac:chgData name="Suely Engelhard" userId="12f101bf15b7152d" providerId="LiveId" clId="{5F779AAD-2415-47F5-989D-6EA41E23DAAB}" dt="2021-03-17T20:32:13.256" v="2811" actId="255"/>
          <ac:spMkLst>
            <pc:docMk/>
            <pc:sldMk cId="3794887217" sldId="364"/>
            <ac:spMk id="7" creationId="{4F52965E-EA03-40BD-8851-5380119C3667}"/>
          </ac:spMkLst>
        </pc:spChg>
        <pc:picChg chg="add mod ord">
          <ac:chgData name="Suely Engelhard" userId="12f101bf15b7152d" providerId="LiveId" clId="{5F779AAD-2415-47F5-989D-6EA41E23DAAB}" dt="2021-03-17T20:21:15.214" v="2304" actId="167"/>
          <ac:picMkLst>
            <pc:docMk/>
            <pc:sldMk cId="3794887217" sldId="364"/>
            <ac:picMk id="4" creationId="{2682DECF-6B3D-4023-84E4-CD21E2B43973}"/>
          </ac:picMkLst>
        </pc:picChg>
      </pc:sldChg>
      <pc:sldChg chg="modSp add mod">
        <pc:chgData name="Suely Engelhard" userId="12f101bf15b7152d" providerId="LiveId" clId="{5F779AAD-2415-47F5-989D-6EA41E23DAAB}" dt="2021-03-17T20:54:28.521" v="3639" actId="14100"/>
        <pc:sldMkLst>
          <pc:docMk/>
          <pc:sldMk cId="2481257122" sldId="365"/>
        </pc:sldMkLst>
        <pc:spChg chg="mod">
          <ac:chgData name="Suely Engelhard" userId="12f101bf15b7152d" providerId="LiveId" clId="{5F779AAD-2415-47F5-989D-6EA41E23DAAB}" dt="2021-03-17T20:34:17.362" v="2817"/>
          <ac:spMkLst>
            <pc:docMk/>
            <pc:sldMk cId="2481257122" sldId="365"/>
            <ac:spMk id="5" creationId="{D7E672B0-41AA-40FB-8DB4-1A71D195BFE2}"/>
          </ac:spMkLst>
        </pc:spChg>
        <pc:spChg chg="mod">
          <ac:chgData name="Suely Engelhard" userId="12f101bf15b7152d" providerId="LiveId" clId="{5F779AAD-2415-47F5-989D-6EA41E23DAAB}" dt="2021-03-17T20:54:21.399" v="3638" actId="14100"/>
          <ac:spMkLst>
            <pc:docMk/>
            <pc:sldMk cId="2481257122" sldId="365"/>
            <ac:spMk id="6" creationId="{E4D24209-F29A-409E-9E81-B1224DB1A1A3}"/>
          </ac:spMkLst>
        </pc:spChg>
        <pc:spChg chg="mod">
          <ac:chgData name="Suely Engelhard" userId="12f101bf15b7152d" providerId="LiveId" clId="{5F779AAD-2415-47F5-989D-6EA41E23DAAB}" dt="2021-03-17T20:54:28.521" v="3639" actId="14100"/>
          <ac:spMkLst>
            <pc:docMk/>
            <pc:sldMk cId="2481257122" sldId="365"/>
            <ac:spMk id="7" creationId="{4F52965E-EA03-40BD-8851-5380119C3667}"/>
          </ac:spMkLst>
        </pc:spChg>
      </pc:sldChg>
      <pc:sldChg chg="addSp delSp modSp new mod modClrScheme chgLayout">
        <pc:chgData name="Suely Engelhard" userId="12f101bf15b7152d" providerId="LiveId" clId="{5F779AAD-2415-47F5-989D-6EA41E23DAAB}" dt="2021-03-17T21:11:07.520" v="4394" actId="20577"/>
        <pc:sldMkLst>
          <pc:docMk/>
          <pc:sldMk cId="726264769" sldId="366"/>
        </pc:sldMkLst>
        <pc:spChg chg="del mod ord">
          <ac:chgData name="Suely Engelhard" userId="12f101bf15b7152d" providerId="LiveId" clId="{5F779AAD-2415-47F5-989D-6EA41E23DAAB}" dt="2021-03-17T20:54:44.588" v="3641" actId="700"/>
          <ac:spMkLst>
            <pc:docMk/>
            <pc:sldMk cId="726264769" sldId="366"/>
            <ac:spMk id="2" creationId="{D9AF83B9-3BE5-400B-8373-4CC083728732}"/>
          </ac:spMkLst>
        </pc:spChg>
        <pc:spChg chg="del mod ord">
          <ac:chgData name="Suely Engelhard" userId="12f101bf15b7152d" providerId="LiveId" clId="{5F779AAD-2415-47F5-989D-6EA41E23DAAB}" dt="2021-03-17T20:54:44.588" v="3641" actId="700"/>
          <ac:spMkLst>
            <pc:docMk/>
            <pc:sldMk cId="726264769" sldId="366"/>
            <ac:spMk id="3" creationId="{68019BC2-635D-4BBA-8AD9-6A9055E31D23}"/>
          </ac:spMkLst>
        </pc:spChg>
        <pc:spChg chg="del">
          <ac:chgData name="Suely Engelhard" userId="12f101bf15b7152d" providerId="LiveId" clId="{5F779AAD-2415-47F5-989D-6EA41E23DAAB}" dt="2021-03-17T20:54:44.588" v="3641" actId="700"/>
          <ac:spMkLst>
            <pc:docMk/>
            <pc:sldMk cId="726264769" sldId="366"/>
            <ac:spMk id="4" creationId="{A0DA6747-6B32-4ABB-90FA-B59B2B6CAD55}"/>
          </ac:spMkLst>
        </pc:spChg>
        <pc:spChg chg="add mod ord">
          <ac:chgData name="Suely Engelhard" userId="12f101bf15b7152d" providerId="LiveId" clId="{5F779AAD-2415-47F5-989D-6EA41E23DAAB}" dt="2021-03-17T20:56:32.198" v="3679" actId="255"/>
          <ac:spMkLst>
            <pc:docMk/>
            <pc:sldMk cId="726264769" sldId="366"/>
            <ac:spMk id="5" creationId="{4B5E0B17-9523-431E-8B48-D40E34A94CBB}"/>
          </ac:spMkLst>
        </pc:spChg>
        <pc:spChg chg="add mod ord">
          <ac:chgData name="Suely Engelhard" userId="12f101bf15b7152d" providerId="LiveId" clId="{5F779AAD-2415-47F5-989D-6EA41E23DAAB}" dt="2021-03-17T21:11:07.520" v="4394" actId="20577"/>
          <ac:spMkLst>
            <pc:docMk/>
            <pc:sldMk cId="726264769" sldId="366"/>
            <ac:spMk id="6" creationId="{B3284F84-C209-48C7-9757-20F405DDEBFD}"/>
          </ac:spMkLst>
        </pc:spChg>
        <pc:picChg chg="add mod ord">
          <ac:chgData name="Suely Engelhard" userId="12f101bf15b7152d" providerId="LiveId" clId="{5F779AAD-2415-47F5-989D-6EA41E23DAAB}" dt="2021-03-17T20:55:20.594" v="3643" actId="167"/>
          <ac:picMkLst>
            <pc:docMk/>
            <pc:sldMk cId="726264769" sldId="366"/>
            <ac:picMk id="7" creationId="{388FD132-3570-45EC-8722-EA0111C54708}"/>
          </ac:picMkLst>
        </pc:picChg>
      </pc:sldChg>
      <pc:sldChg chg="modSp add mod">
        <pc:chgData name="Suely Engelhard" userId="12f101bf15b7152d" providerId="LiveId" clId="{5F779AAD-2415-47F5-989D-6EA41E23DAAB}" dt="2021-03-17T21:42:06.851" v="5244" actId="20577"/>
        <pc:sldMkLst>
          <pc:docMk/>
          <pc:sldMk cId="3208272708" sldId="367"/>
        </pc:sldMkLst>
        <pc:spChg chg="mod">
          <ac:chgData name="Suely Engelhard" userId="12f101bf15b7152d" providerId="LiveId" clId="{5F779AAD-2415-47F5-989D-6EA41E23DAAB}" dt="2021-03-17T21:42:06.851" v="5244" actId="20577"/>
          <ac:spMkLst>
            <pc:docMk/>
            <pc:sldMk cId="3208272708" sldId="367"/>
            <ac:spMk id="6" creationId="{B3284F84-C209-48C7-9757-20F405DDEBFD}"/>
          </ac:spMkLst>
        </pc:spChg>
      </pc:sldChg>
      <pc:sldChg chg="modSp add mod">
        <pc:chgData name="Suely Engelhard" userId="12f101bf15b7152d" providerId="LiveId" clId="{5F779AAD-2415-47F5-989D-6EA41E23DAAB}" dt="2021-03-17T22:01:38.269" v="6159" actId="20577"/>
        <pc:sldMkLst>
          <pc:docMk/>
          <pc:sldMk cId="2777111012" sldId="368"/>
        </pc:sldMkLst>
        <pc:spChg chg="mod">
          <ac:chgData name="Suely Engelhard" userId="12f101bf15b7152d" providerId="LiveId" clId="{5F779AAD-2415-47F5-989D-6EA41E23DAAB}" dt="2021-03-17T22:01:38.269" v="6159" actId="20577"/>
          <ac:spMkLst>
            <pc:docMk/>
            <pc:sldMk cId="2777111012" sldId="368"/>
            <ac:spMk id="6" creationId="{B3284F84-C209-48C7-9757-20F405DDEBFD}"/>
          </ac:spMkLst>
        </pc:spChg>
      </pc:sldChg>
      <pc:sldChg chg="addSp modSp new mod">
        <pc:chgData name="Suely Engelhard" userId="12f101bf15b7152d" providerId="LiveId" clId="{5F779AAD-2415-47F5-989D-6EA41E23DAAB}" dt="2021-03-18T01:14:00.365" v="7227" actId="20577"/>
        <pc:sldMkLst>
          <pc:docMk/>
          <pc:sldMk cId="425016513" sldId="369"/>
        </pc:sldMkLst>
        <pc:spChg chg="mod">
          <ac:chgData name="Suely Engelhard" userId="12f101bf15b7152d" providerId="LiveId" clId="{5F779AAD-2415-47F5-989D-6EA41E23DAAB}" dt="2021-03-17T22:03:36.578" v="6190" actId="20577"/>
          <ac:spMkLst>
            <pc:docMk/>
            <pc:sldMk cId="425016513" sldId="369"/>
            <ac:spMk id="2" creationId="{A27A31AF-F0F4-41D2-9F6B-8D3EC4D10383}"/>
          </ac:spMkLst>
        </pc:spChg>
        <pc:spChg chg="mod">
          <ac:chgData name="Suely Engelhard" userId="12f101bf15b7152d" providerId="LiveId" clId="{5F779AAD-2415-47F5-989D-6EA41E23DAAB}" dt="2021-03-18T01:14:00.365" v="7227" actId="20577"/>
          <ac:spMkLst>
            <pc:docMk/>
            <pc:sldMk cId="425016513" sldId="369"/>
            <ac:spMk id="3" creationId="{2C805875-603C-47EF-A132-64FAAB37A744}"/>
          </ac:spMkLst>
        </pc:spChg>
        <pc:picChg chg="add mod ord">
          <ac:chgData name="Suely Engelhard" userId="12f101bf15b7152d" providerId="LiveId" clId="{5F779AAD-2415-47F5-989D-6EA41E23DAAB}" dt="2021-03-17T22:02:58.348" v="6162" actId="167"/>
          <ac:picMkLst>
            <pc:docMk/>
            <pc:sldMk cId="425016513" sldId="369"/>
            <ac:picMk id="4" creationId="{6878B99D-4593-45D3-9638-2E180354C83F}"/>
          </ac:picMkLst>
        </pc:picChg>
      </pc:sldChg>
      <pc:sldChg chg="addSp delSp modSp new mod modClrScheme chgLayout">
        <pc:chgData name="Suely Engelhard" userId="12f101bf15b7152d" providerId="LiveId" clId="{5F779AAD-2415-47F5-989D-6EA41E23DAAB}" dt="2021-03-18T01:35:46.205" v="8468" actId="14100"/>
        <pc:sldMkLst>
          <pc:docMk/>
          <pc:sldMk cId="540352707" sldId="370"/>
        </pc:sldMkLst>
        <pc:spChg chg="del mod ord">
          <ac:chgData name="Suely Engelhard" userId="12f101bf15b7152d" providerId="LiveId" clId="{5F779AAD-2415-47F5-989D-6EA41E23DAAB}" dt="2021-03-18T01:14:52.941" v="7229" actId="700"/>
          <ac:spMkLst>
            <pc:docMk/>
            <pc:sldMk cId="540352707" sldId="370"/>
            <ac:spMk id="2" creationId="{14DB673B-4599-4A6D-B52B-3C45E167EF1C}"/>
          </ac:spMkLst>
        </pc:spChg>
        <pc:spChg chg="del mod ord">
          <ac:chgData name="Suely Engelhard" userId="12f101bf15b7152d" providerId="LiveId" clId="{5F779AAD-2415-47F5-989D-6EA41E23DAAB}" dt="2021-03-18T01:14:52.941" v="7229" actId="700"/>
          <ac:spMkLst>
            <pc:docMk/>
            <pc:sldMk cId="540352707" sldId="370"/>
            <ac:spMk id="3" creationId="{8FB6932C-539F-4BDF-861C-C557ACD5B6F0}"/>
          </ac:spMkLst>
        </pc:spChg>
        <pc:spChg chg="add mod ord">
          <ac:chgData name="Suely Engelhard" userId="12f101bf15b7152d" providerId="LiveId" clId="{5F779AAD-2415-47F5-989D-6EA41E23DAAB}" dt="2021-03-18T01:27:02.294" v="8031" actId="20577"/>
          <ac:spMkLst>
            <pc:docMk/>
            <pc:sldMk cId="540352707" sldId="370"/>
            <ac:spMk id="4" creationId="{A2614FB8-39EA-4A4B-9026-198107E92EA3}"/>
          </ac:spMkLst>
        </pc:spChg>
        <pc:spChg chg="add mod ord">
          <ac:chgData name="Suely Engelhard" userId="12f101bf15b7152d" providerId="LiveId" clId="{5F779AAD-2415-47F5-989D-6EA41E23DAAB}" dt="2021-03-18T01:35:37.442" v="8467" actId="14100"/>
          <ac:spMkLst>
            <pc:docMk/>
            <pc:sldMk cId="540352707" sldId="370"/>
            <ac:spMk id="5" creationId="{E33A6403-3C49-435A-8013-454CA9CE4587}"/>
          </ac:spMkLst>
        </pc:spChg>
        <pc:spChg chg="add mod ord">
          <ac:chgData name="Suely Engelhard" userId="12f101bf15b7152d" providerId="LiveId" clId="{5F779AAD-2415-47F5-989D-6EA41E23DAAB}" dt="2021-03-18T01:35:46.205" v="8468" actId="14100"/>
          <ac:spMkLst>
            <pc:docMk/>
            <pc:sldMk cId="540352707" sldId="370"/>
            <ac:spMk id="6" creationId="{DFC7CBB8-5529-47B7-AAC6-E9CB8C8B1C2E}"/>
          </ac:spMkLst>
        </pc:spChg>
        <pc:picChg chg="add mod ord">
          <ac:chgData name="Suely Engelhard" userId="12f101bf15b7152d" providerId="LiveId" clId="{5F779AAD-2415-47F5-989D-6EA41E23DAAB}" dt="2021-03-18T01:15:05.358" v="7231" actId="167"/>
          <ac:picMkLst>
            <pc:docMk/>
            <pc:sldMk cId="540352707" sldId="370"/>
            <ac:picMk id="7" creationId="{E5BEDBE7-D8F7-4505-A985-4D6350F862B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AF4D9-B0DD-496E-B7D1-813C5B7DA223}" type="datetimeFigureOut">
              <a:rPr lang="pt-BR" smtClean="0"/>
              <a:t>26/05/2021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F0A6C-4D31-450D-A2A2-0B4C045D121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9584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73004-F61D-4F4E-9C43-840EAC695089}" type="datetimeFigureOut">
              <a:rPr lang="pt-BR" noProof="0" smtClean="0"/>
              <a:t>26/05/2021</a:t>
            </a:fld>
            <a:endParaRPr lang="pt-BR" noProof="0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dirty="0"/>
              <a:t>Clique para editar o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67F6A-B4F8-4B8C-A92A-168A0D963DF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64232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67F6A-B4F8-4B8C-A92A-168A0D963DF2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8569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67F6A-B4F8-4B8C-A92A-168A0D963DF2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6233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 useBgFill="1">
        <p:nvSpPr>
          <p:cNvPr id="10" name="Retâ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tâ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o 6">
            <a:extLst>
              <a:ext uri="{FF2B5EF4-FFF2-40B4-BE49-F238E27FC236}">
                <a16:creationId xmlns=""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 dirty="0"/>
              <a:t>Clique para editar o estilo de subtítulo Mestre</a:t>
            </a:r>
          </a:p>
        </p:txBody>
      </p:sp>
      <p:sp>
        <p:nvSpPr>
          <p:cNvPr id="20" name="Espaço Reservado para Data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9B4BC6D7-E923-40B8-ABC3-C8B2F5C4D7C8}" type="datetime1">
              <a:rPr lang="pt-BR" noProof="0" smtClean="0"/>
              <a:t>26/05/2021</a:t>
            </a:fld>
            <a:endParaRPr lang="pt-BR" noProof="0" dirty="0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22" name="Espaço reservado para o número do slide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F73D04-88D8-48BF-B264-FF9073DD5065}" type="datetime1">
              <a:rPr lang="pt-BR" noProof="0" smtClean="0"/>
              <a:t>26/05/2021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481DC2-D3FE-4F3D-A805-E34DFA170F20}" type="datetime1">
              <a:rPr lang="pt-BR" noProof="0" smtClean="0"/>
              <a:t>26/05/2021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9FF022-49F3-4C08-BDA4-0D1D94A3D84B}" type="datetime1">
              <a:rPr lang="pt-BR" noProof="0" smtClean="0"/>
              <a:t>26/05/2021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 useBgFill="1">
        <p:nvSpPr>
          <p:cNvPr id="23" name="Retâ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tâ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tâ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 o estilo de título Mestre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to 16">
              <a:extLst>
                <a:ext uri="{FF2B5EF4-FFF2-40B4-BE49-F238E27FC236}">
                  <a16:creationId xmlns=""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=""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=""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 dirty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12A0524A-DAF7-40B9-B4B1-7B8285790721}" type="datetime1">
              <a:rPr lang="pt-BR" noProof="0" smtClean="0"/>
              <a:t>26/05/2021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EB80C8-0857-4025-81C6-DF0B3AEE7D83}" type="datetime1">
              <a:rPr lang="pt-BR" noProof="0" smtClean="0"/>
              <a:t>26/05/2021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46D16A-C6E8-4AF8-8600-8AFE57F87189}" type="datetime1">
              <a:rPr lang="pt-BR" noProof="0" smtClean="0"/>
              <a:t>26/05/2021</a:t>
            </a:fld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437E27-DB16-4B0E-BC13-858599073D0E}" type="datetime1">
              <a:rPr lang="pt-BR" noProof="0" smtClean="0"/>
              <a:t>26/05/2021</a:t>
            </a:fld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BAA250-AA35-4164-9CAF-1D99758F82B1}" type="datetime1">
              <a:rPr lang="pt-BR" noProof="0" smtClean="0"/>
              <a:t>26/05/2021</a:t>
            </a:fld>
            <a:endParaRPr lang="pt-BR" noProof="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 dirty="0"/>
              <a:t>Clique para editar 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D2F84513-C773-4E52-8840-10F82F4E9A74}" type="datetime1">
              <a:rPr lang="pt-BR" noProof="0" smtClean="0"/>
              <a:t>26/05/2021</a:t>
            </a:fld>
            <a:endParaRPr lang="pt-BR" noProof="0" dirty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pt-BR" noProof="0" dirty="0"/>
          </a:p>
        </p:txBody>
      </p:sp>
      <p:sp>
        <p:nvSpPr>
          <p:cNvPr id="11" name="Espaço Reservado para o Número do Slide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dirty="0"/>
              <a:t>Clique no ícone para adicionar uma imagem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12C8876C-8670-4C91-93DB-DD7473E06896}" type="datetime1">
              <a:rPr lang="pt-BR" noProof="0" smtClean="0"/>
              <a:t>26/05/2021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tângulo 8">
            <a:extLst>
              <a:ext uri="{FF2B5EF4-FFF2-40B4-BE49-F238E27FC236}">
                <a16:creationId xmlns=""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" name="Retâ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tâ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2C7C744-91EF-4018-9AF8-B7B1ECF1A37D}" type="datetime1">
              <a:rPr lang="pt-BR" noProof="0" smtClean="0"/>
              <a:t>26/05/2021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magem abstrata">
            <a:extLst>
              <a:ext uri="{FF2B5EF4-FFF2-40B4-BE49-F238E27FC236}">
                <a16:creationId xmlns=""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 useBgFill="1">
        <p:nvSpPr>
          <p:cNvPr id="70" name="Rectangle 69">
            <a:extLst>
              <a:ext uri="{FF2B5EF4-FFF2-40B4-BE49-F238E27FC236}">
                <a16:creationId xmlns="" xmlns:a16="http://schemas.microsoft.com/office/drawing/2014/main" id="{BF9FFE17-DE95-4821-ACC1-B90C954492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03CF76AF-FF72-4430-A772-0584032902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1" y="2374954"/>
            <a:ext cx="8649738" cy="2590800"/>
          </a:xfrm>
        </p:spPr>
        <p:txBody>
          <a:bodyPr rtlCol="0">
            <a:normAutofit fontScale="90000"/>
          </a:bodyPr>
          <a:lstStyle/>
          <a:p>
            <a:r>
              <a:rPr lang="pt-BR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/>
              </a:rPr>
              <a:t/>
            </a:r>
            <a:br>
              <a:rPr lang="pt-BR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/>
              </a:rPr>
            </a:br>
            <a:r>
              <a:rPr lang="pt-BR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/>
              </a:rPr>
              <a:t>Aula </a:t>
            </a:r>
            <a:r>
              <a:rPr lang="pt-BR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/>
              </a:rPr>
              <a:t>3 </a:t>
            </a:r>
            <a:br>
              <a:rPr lang="pt-BR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/>
              </a:rPr>
            </a:br>
            <a:r>
              <a:rPr lang="pt-BR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/>
              </a:rPr>
              <a:t>SEMANA DO TERAPEUTA FAMILIAR</a:t>
            </a:r>
            <a:r>
              <a:rPr lang="pt-BR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/>
              </a:rPr>
              <a:t/>
            </a:r>
            <a:br>
              <a:rPr lang="pt-BR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/>
              </a:rPr>
            </a:br>
            <a:r>
              <a:rPr lang="pt-BR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/>
              </a:rPr>
              <a:t/>
            </a:r>
            <a:br>
              <a:rPr lang="pt-BR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/>
              </a:rPr>
            </a:br>
            <a:r>
              <a:rPr lang="pt-BR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/>
              </a:rPr>
              <a:t>CICLO </a:t>
            </a:r>
            <a:r>
              <a:rPr lang="pt-BR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/>
              </a:rPr>
              <a:t>VITAL </a:t>
            </a:r>
            <a:r>
              <a:rPr lang="pt-BR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/>
              </a:rPr>
              <a:t>  </a:t>
            </a:r>
            <a:br>
              <a:rPr lang="pt-BR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/>
              </a:rPr>
            </a:br>
            <a:r>
              <a:rPr lang="pt-BR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/>
              </a:rPr>
              <a:t>INDIVIDUAL </a:t>
            </a:r>
            <a:r>
              <a:rPr lang="pt-BR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/>
              </a:rPr>
              <a:t>E FAMILIAR</a:t>
            </a:r>
            <a:br>
              <a:rPr lang="pt-BR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/>
              </a:rPr>
            </a:b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  <a:latin typeface="Arial Rounded MT Bold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8081" y="4932991"/>
            <a:ext cx="8652788" cy="45720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SUELY ENGELHARD 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0B1C8180-2FDD-4202-8C45-4057CB1AB2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="" xmlns:a16="http://schemas.microsoft.com/office/drawing/2014/main" id="{D6E86CC6-13EA-4A88-86AD-CF27BF52CC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="" xmlns:a16="http://schemas.microsoft.com/office/drawing/2014/main" id="{3F80B441-4F7D-4B40-8A13-FED03A1F3A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="" xmlns:a16="http://schemas.microsoft.com/office/drawing/2014/main" id="{70C7FD1A-44B1-4E4C-B0C9-A8103DCCDC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01" y="1473757"/>
            <a:ext cx="1270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93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" descr="imagem abstrata">
            <a:extLst>
              <a:ext uri="{FF2B5EF4-FFF2-40B4-BE49-F238E27FC236}">
                <a16:creationId xmlns="" xmlns:a16="http://schemas.microsoft.com/office/drawing/2014/main" id="{91AA4401-7CF5-4190-A190-5134CD8E5D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9091"/>
          <a:stretch/>
        </p:blipFill>
        <p:spPr>
          <a:xfrm>
            <a:off x="19" y="-1"/>
            <a:ext cx="12191980" cy="68579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D68D50-3FC0-4F8B-8B22-6703EC201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758063"/>
            <a:ext cx="11582398" cy="4007774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/>
              <a:buChar char="§"/>
            </a:pP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CONTABILIZAR A ANSIEDADE GERADA PELOS EIXOS VERTICAL E HORIZONTAL</a:t>
            </a:r>
          </a:p>
          <a:p>
            <a:pPr>
              <a:buClr>
                <a:srgbClr val="262626"/>
              </a:buClr>
              <a:buFont typeface="Wingdings"/>
              <a:buChar char="§"/>
            </a:pP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ESTRESSE E SUA CONEXÃO COM: TEMAS, TRIANGULOS, RÓTULOS FAMILIARES</a:t>
            </a:r>
          </a:p>
          <a:p>
            <a:pPr>
              <a:buClr>
                <a:srgbClr val="262626"/>
              </a:buClr>
              <a:buFont typeface="Wingdings"/>
              <a:buChar char="§"/>
            </a:pP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ESTRESSE HORIZONTAL (DESENVOLVIMENTAL) FAZ INTERSEÇÃO COM O VERTICAL(TRANSGERACIONAL) AUMENTO DA ANSIEDADE NO SISTEMA . RESULTA EM MAIS DIFICULDADE OU DISFUNCIONALIDADE NA TRANSIÇÃO.</a:t>
            </a:r>
          </a:p>
          <a:p>
            <a:pPr>
              <a:buClr>
                <a:srgbClr val="262626"/>
              </a:buClr>
              <a:buFont typeface="Wingdings"/>
              <a:buChar char="§"/>
            </a:pP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ESTRESSE DA VIDA NESSE LUGAR E MOMENTO HISTÓRICO: CIRCUNTÂNCIAS SOCIAIS, ECONÔMICAS, POLÍTICAS, MUDANÇA ACELERADA DA VIDA ATUAL, AUMENTO DA LONGEVIDADE VITAL, PAPÉIS DE GÊNERO/ ORIENTAÇÃO DE GENÊRO, FERTILIDADE E MORTALIDADE,  PADRÕES DE MIGRAÇÃO, ESTUDO, NECESSIDADES E RECURSOS</a:t>
            </a:r>
          </a:p>
          <a:p>
            <a:pPr>
              <a:buClr>
                <a:srgbClr val="262626"/>
              </a:buClr>
              <a:buFont typeface="Wingdings"/>
              <a:buChar char="§"/>
            </a:pP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FAMILIA PARALIZADA = PERDA DA CONSCIENCIA DE QUE A VIDA É UM MOVIMENTO CONTÍNUO DO PASSADO PARA O FUTURO. SENSO DE MOVIMENTO PERDIDO OU DISTORCIDO. AÇÃO DA TERAPIA FAMILIAR COMO MEIO DE DEVOLVER O SENSO DE VIDA .</a:t>
            </a:r>
          </a:p>
          <a:p>
            <a:pPr>
              <a:buClr>
                <a:srgbClr val="262626"/>
              </a:buClr>
              <a:buFont typeface="Wingdings"/>
              <a:buChar char="§"/>
            </a:pPr>
            <a:endParaRPr lang="en-US" sz="16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EBD4AB-7D48-459E-BD93-F8A22E421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894" y="196896"/>
            <a:ext cx="10058400" cy="1371600"/>
          </a:xfrm>
          <a:solidFill>
            <a:schemeClr val="bg1"/>
          </a:solidFill>
        </p:spPr>
        <p:txBody>
          <a:bodyPr/>
          <a:lstStyle/>
          <a:p>
            <a:r>
              <a:rPr lang="en-US" sz="360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O MANEJO DA FAMÍLIA NAS TRANSIÇÕES </a:t>
            </a:r>
            <a:r>
              <a:rPr lang="en-US" sz="3600" b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DO CICLO </a:t>
            </a:r>
            <a:r>
              <a:rPr lang="en-US" sz="360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VITAL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321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" descr="imagem abstrata">
            <a:extLst>
              <a:ext uri="{FF2B5EF4-FFF2-40B4-BE49-F238E27FC236}">
                <a16:creationId xmlns="" xmlns:a16="http://schemas.microsoft.com/office/drawing/2014/main" id="{4DC13F0F-635A-4A63-8DC9-DDB33825B9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9091"/>
          <a:stretch/>
        </p:blipFill>
        <p:spPr>
          <a:xfrm>
            <a:off x="19" y="-86266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2496DB-1D5F-4CB1-B557-1376655E6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99" y="168141"/>
            <a:ext cx="10374701" cy="1371600"/>
          </a:xfrm>
          <a:solidFill>
            <a:schemeClr val="bg1"/>
          </a:solidFill>
        </p:spPr>
        <p:txBody>
          <a:bodyPr/>
          <a:lstStyle/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CICLO DE VIDA FAMILIAR: MUDANÇAS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F8028F-52C8-41A2-B38A-971C259CE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593" y="2016856"/>
            <a:ext cx="11222965" cy="4007775"/>
          </a:xfr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/>
              <a:buChar char="§"/>
            </a:pP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MENOR INDICE DE NATALIDADE</a:t>
            </a:r>
          </a:p>
          <a:p>
            <a:pPr>
              <a:buClr>
                <a:srgbClr val="262626"/>
              </a:buClr>
              <a:buFont typeface="Wingdings"/>
              <a:buChar char="§"/>
            </a:pP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MAIOR LONGEVIDADE VITAL : MULHERES EM MAIOR NUMERO SOBREVIVEM AOS HOMENS</a:t>
            </a:r>
          </a:p>
          <a:p>
            <a:pPr>
              <a:buClr>
                <a:srgbClr val="262626"/>
              </a:buClr>
              <a:buFont typeface="Wingdings"/>
              <a:buChar char="§"/>
            </a:pP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PAPEL FEMININO: MAIS RÁPIDO O CICLO DA MATERNAGEM, OBJETIVOS PARA ALÉM DO CICLO FAMILIAR, IDENTIDADE PESSOAL (MOVIMENTO FEMINISTA), BUSCAM MAIS AJUDA POR SUA MANEIRA DE SER SOCIALIZADA E POR AINDA ASSUMIREM MAIOR RESPONSABILIDADE PELOS RELACIONAMENTOS FAMILIARES</a:t>
            </a:r>
          </a:p>
          <a:p>
            <a:pPr>
              <a:buClr>
                <a:srgbClr val="262626"/>
              </a:buClr>
              <a:buFont typeface="Wingdings"/>
              <a:buChar char="§"/>
            </a:pP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VIVER JUNTO SEM CASAR</a:t>
            </a:r>
          </a:p>
          <a:p>
            <a:pPr>
              <a:buClr>
                <a:srgbClr val="262626"/>
              </a:buClr>
              <a:buFont typeface="Wingdings"/>
              <a:buChar char="§"/>
            </a:pP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TER FILHOS SEM PARCEIRO RELACIONAL</a:t>
            </a:r>
          </a:p>
          <a:p>
            <a:pPr>
              <a:buClr>
                <a:srgbClr val="262626"/>
              </a:buClr>
              <a:buFont typeface="Wingdings"/>
              <a:buChar char="§"/>
            </a:pP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LGBTI+</a:t>
            </a:r>
          </a:p>
          <a:p>
            <a:pPr>
              <a:buClr>
                <a:srgbClr val="262626"/>
              </a:buClr>
              <a:buFont typeface="Wingdings"/>
              <a:buChar char="§"/>
            </a:pP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DIVORCIO E RECASAMENTO: FILHOS DO DIVÓRCIO E LARES OS MEUS, OS SEUS, OS NOSSOS</a:t>
            </a:r>
          </a:p>
          <a:p>
            <a:pPr>
              <a:buClr>
                <a:srgbClr val="262626"/>
              </a:buClr>
              <a:buFont typeface="Wingdings"/>
              <a:buChar char="§"/>
            </a:pP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FILHO ILEGÍTIMO E ADOTADO, ETC....</a:t>
            </a:r>
          </a:p>
          <a:p>
            <a:pPr>
              <a:buClr>
                <a:srgbClr val="262626"/>
              </a:buClr>
              <a:buFont typeface="Wingdings"/>
              <a:buChar char="§"/>
            </a:pPr>
            <a:endParaRPr lang="en-US" sz="16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951177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 descr="imagem abstrata">
            <a:extLst>
              <a:ext uri="{FF2B5EF4-FFF2-40B4-BE49-F238E27FC236}">
                <a16:creationId xmlns="" xmlns:a16="http://schemas.microsoft.com/office/drawing/2014/main" id="{D52C87A5-1A83-40FE-93A7-523E9200DC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9091"/>
          <a:stretch/>
        </p:blipFill>
        <p:spPr>
          <a:xfrm>
            <a:off x="19" y="-1"/>
            <a:ext cx="1219198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D63ED9-1811-4FA1-BBA2-E2A7D23A4B26}"/>
              </a:ext>
            </a:extLst>
          </p:cNvPr>
          <p:cNvSpPr txBox="1"/>
          <p:nvPr/>
        </p:nvSpPr>
        <p:spPr>
          <a:xfrm>
            <a:off x="1407608" y="252792"/>
            <a:ext cx="8264107" cy="64633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8F92F9"/>
                </a:solidFill>
                <a:latin typeface="Arial Black"/>
              </a:rPr>
              <a:t>LANÇANDO O JOVEM ADULTO</a:t>
            </a:r>
            <a:endParaRPr lang="en-US" dirty="0">
              <a:solidFill>
                <a:srgbClr val="8F92F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8DD8F98-CF7C-484A-8975-248494E5304B}"/>
              </a:ext>
            </a:extLst>
          </p:cNvPr>
          <p:cNvSpPr txBox="1"/>
          <p:nvPr/>
        </p:nvSpPr>
        <p:spPr>
          <a:xfrm>
            <a:off x="740972" y="899123"/>
            <a:ext cx="10708256" cy="578619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6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  <a:p>
            <a:pPr marL="342900" indent="-342900">
              <a:buAutoNum type="arabicPeriod"/>
            </a:pPr>
            <a:r>
              <a:rPr lang="en-US" sz="1600" dirty="0">
                <a:solidFill>
                  <a:srgbClr val="8F92F9"/>
                </a:solidFill>
                <a:latin typeface="Arial Black"/>
              </a:rPr>
              <a:t>ENCERRAR A TAREFA PRIMÁRIA DE SE SEPARAR DA FAMILIA DE ORIGEM : </a:t>
            </a:r>
            <a:endParaRPr lang="en-US" sz="1600" dirty="0">
              <a:solidFill>
                <a:srgbClr val="8F92F9"/>
              </a:solidFill>
              <a:latin typeface="Avenir Next LT Pro" panose="02020404030301010803"/>
            </a:endParaRPr>
          </a:p>
          <a:p>
            <a:r>
              <a:rPr lang="en-US" sz="1600" dirty="0">
                <a:solidFill>
                  <a:srgbClr val="8F92F9"/>
                </a:solidFill>
                <a:latin typeface="Arial Black"/>
              </a:rPr>
              <a:t>COM QUEM, QUANDO, COMO E SE IRÃO CASAR? </a:t>
            </a:r>
            <a:endParaRPr lang="en-US" sz="1600" dirty="0">
              <a:solidFill>
                <a:srgbClr val="8F92F9"/>
              </a:solidFill>
              <a:latin typeface="Avenir Next LT Pro" panose="02020404030301010803"/>
            </a:endParaRPr>
          </a:p>
          <a:p>
            <a:endParaRPr lang="en-US" sz="1600" dirty="0">
              <a:solidFill>
                <a:srgbClr val="8F92F9"/>
              </a:solidFill>
              <a:latin typeface="Arial Black"/>
            </a:endParaRPr>
          </a:p>
          <a:p>
            <a:r>
              <a:rPr lang="en-US" sz="1600" dirty="0">
                <a:solidFill>
                  <a:srgbClr val="8F92F9"/>
                </a:solidFill>
                <a:latin typeface="Arial Black"/>
              </a:rPr>
              <a:t>2 . SAÍRA SEM ROMPIMENTO DAS RELAÇÕES COM SUA ORIGEM?</a:t>
            </a:r>
            <a:endParaRPr lang="en-US" sz="1600" dirty="0">
              <a:solidFill>
                <a:srgbClr val="8F92F9"/>
              </a:solidFill>
              <a:latin typeface="Avenir Next LT Pro" panose="02020404030301010803"/>
            </a:endParaRPr>
          </a:p>
          <a:p>
            <a:endParaRPr lang="en-US" sz="1600" dirty="0">
              <a:solidFill>
                <a:srgbClr val="8F92F9"/>
              </a:solidFill>
              <a:latin typeface="Arial Black"/>
            </a:endParaRPr>
          </a:p>
          <a:p>
            <a:r>
              <a:rPr lang="en-US" sz="1600" dirty="0">
                <a:solidFill>
                  <a:srgbClr val="8F92F9"/>
                </a:solidFill>
                <a:latin typeface="Arial Black"/>
              </a:rPr>
              <a:t>3 . FUGIRÁ REATIVAMENTE SE ESCONDENDO NUM REFÚGIO EMOCIONAL SUBSTITUTO?</a:t>
            </a:r>
            <a:endParaRPr lang="en-US" dirty="0">
              <a:solidFill>
                <a:srgbClr val="8F92F9"/>
              </a:solidFill>
            </a:endParaRPr>
          </a:p>
          <a:p>
            <a:endParaRPr lang="en-US" sz="1600" dirty="0">
              <a:solidFill>
                <a:srgbClr val="8F92F9"/>
              </a:solidFill>
              <a:latin typeface="Arial Black"/>
            </a:endParaRPr>
          </a:p>
          <a:p>
            <a:r>
              <a:rPr lang="en-US" sz="1600" dirty="0">
                <a:solidFill>
                  <a:srgbClr val="8F92F9"/>
                </a:solidFill>
                <a:latin typeface="Arial Black"/>
              </a:rPr>
              <a:t>4. ESTABELECERÁ OBJETIVOS DE VIDA PRÓPRIOS?</a:t>
            </a:r>
          </a:p>
          <a:p>
            <a:endParaRPr lang="en-US" sz="1600" dirty="0">
              <a:solidFill>
                <a:srgbClr val="8F92F9"/>
              </a:solidFill>
              <a:latin typeface="Arial Black"/>
            </a:endParaRPr>
          </a:p>
          <a:p>
            <a:r>
              <a:rPr lang="en-US" sz="1600" dirty="0">
                <a:solidFill>
                  <a:srgbClr val="8F92F9"/>
                </a:solidFill>
                <a:latin typeface="Arial Black"/>
              </a:rPr>
              <a:t> 5. TORNAR-SE-Á UM "EU" ANTES DE SE JUNTAR A ALGUÉM?</a:t>
            </a:r>
          </a:p>
          <a:p>
            <a:endParaRPr lang="en-US" sz="1600" dirty="0">
              <a:solidFill>
                <a:srgbClr val="8F92F9"/>
              </a:solidFill>
              <a:latin typeface="Arial Black"/>
            </a:endParaRPr>
          </a:p>
          <a:p>
            <a:r>
              <a:rPr lang="en-US" sz="1600" dirty="0">
                <a:solidFill>
                  <a:srgbClr val="8F92F9"/>
                </a:solidFill>
                <a:latin typeface="Arial Black"/>
              </a:rPr>
              <a:t>6.  MAIOR DIFERENCIAÇÃO DE SUA ORIGEM, MENOS ESTRESSORES VERTICAIS.</a:t>
            </a:r>
          </a:p>
          <a:p>
            <a:endParaRPr lang="en-US" sz="1600" dirty="0">
              <a:solidFill>
                <a:srgbClr val="8F92F9"/>
              </a:solidFill>
              <a:latin typeface="Arial Black"/>
            </a:endParaRPr>
          </a:p>
          <a:p>
            <a:r>
              <a:rPr lang="en-US" sz="1600" dirty="0">
                <a:solidFill>
                  <a:srgbClr val="8F92F9"/>
                </a:solidFill>
                <a:latin typeface="Arial Black"/>
              </a:rPr>
              <a:t>7 . PODER ESCOLHER EMOCIONALMENTE O QUE LEVARÃO DA FAMILIA DE ORIGEM,OQUE DEIXARÃO PARA TRAZ E O QUE CRIARÃO POR SI MESMO</a:t>
            </a:r>
          </a:p>
          <a:p>
            <a:endParaRPr lang="en-US" sz="1600" dirty="0">
              <a:solidFill>
                <a:srgbClr val="8F92F9"/>
              </a:solidFill>
              <a:latin typeface="Arial Black"/>
            </a:endParaRPr>
          </a:p>
          <a:p>
            <a:r>
              <a:rPr lang="en-US" sz="1600" dirty="0">
                <a:solidFill>
                  <a:srgbClr val="8F92F9"/>
                </a:solidFill>
                <a:latin typeface="Arial Black"/>
              </a:rPr>
              <a:t>8 . RELAÇÕES MENOS HIERARQUICAS – TODOS SÃO ADULTOS</a:t>
            </a:r>
          </a:p>
          <a:p>
            <a:endParaRPr lang="en-US" sz="1600" dirty="0">
              <a:solidFill>
                <a:srgbClr val="8F92F9"/>
              </a:solidFill>
              <a:latin typeface="Arial Black"/>
            </a:endParaRPr>
          </a:p>
          <a:p>
            <a:r>
              <a:rPr lang="en-US" sz="1600" dirty="0">
                <a:solidFill>
                  <a:srgbClr val="8F92F9"/>
                </a:solidFill>
                <a:latin typeface="Arial Black"/>
              </a:rPr>
              <a:t>9 . ATENÇÃO PARA A PSEUDO - INDEPENDÊNCIA</a:t>
            </a:r>
          </a:p>
          <a:p>
            <a:endParaRPr lang="en-US" sz="1600" dirty="0">
              <a:solidFill>
                <a:srgbClr val="8F92F9"/>
              </a:solidFill>
              <a:latin typeface="Arial Black"/>
            </a:endParaRPr>
          </a:p>
          <a:p>
            <a:r>
              <a:rPr lang="en-US" sz="1600" dirty="0">
                <a:solidFill>
                  <a:srgbClr val="8F92F9"/>
                </a:solidFill>
                <a:latin typeface="Arial Black"/>
              </a:rPr>
              <a:t>10 . COMO EXECUTARÃO OS DEMAIS ESTÁGIOS DO CICLO FAMILIAR</a:t>
            </a:r>
          </a:p>
          <a:p>
            <a:endParaRPr lang="en-US" dirty="0">
              <a:solidFill>
                <a:srgbClr val="8F92F9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417650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" descr="imagem abstrata">
            <a:extLst>
              <a:ext uri="{FF2B5EF4-FFF2-40B4-BE49-F238E27FC236}">
                <a16:creationId xmlns="" xmlns:a16="http://schemas.microsoft.com/office/drawing/2014/main" id="{6E428513-69F5-4556-889C-48CA1B63D0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9091"/>
          <a:stretch/>
        </p:blipFill>
        <p:spPr>
          <a:xfrm>
            <a:off x="19" y="-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56BB1B-AF80-4AA1-B795-FEE31B39292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8F92F9"/>
                </a:solidFill>
                <a:latin typeface="Arial Black"/>
                <a:ea typeface="+mj-lt"/>
                <a:cs typeface="+mj-lt"/>
              </a:rPr>
              <a:t>LANÇANDO O JOVEM ADULTO</a:t>
            </a:r>
            <a:endParaRPr lang="en-US" dirty="0">
              <a:solidFill>
                <a:srgbClr val="8F92F9"/>
              </a:solidFill>
              <a:latin typeface="Arial Black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52F4DF-D42F-4DE3-9287-ED741EF51DE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1800" dirty="0">
                <a:solidFill>
                  <a:srgbClr val="8F92F9"/>
                </a:solidFill>
                <a:latin typeface="Arial Black"/>
              </a:rPr>
              <a:t>PARA O CASAL CONJUGAL:</a:t>
            </a:r>
          </a:p>
          <a:p>
            <a:pPr>
              <a:buClr>
                <a:srgbClr val="262626"/>
              </a:buClr>
            </a:pPr>
            <a:r>
              <a:rPr lang="en-US" sz="1800" dirty="0">
                <a:solidFill>
                  <a:srgbClr val="8F92F9"/>
                </a:solidFill>
                <a:latin typeface="Arial Black"/>
              </a:rPr>
              <a:t>PODE NÃO SE ADAPTAR A UMA VIDA SEM NECESSIDADE DA FUNÇÃO PATERNA</a:t>
            </a:r>
          </a:p>
          <a:p>
            <a:pPr>
              <a:buClr>
                <a:srgbClr val="262626"/>
              </a:buClr>
            </a:pPr>
            <a:r>
              <a:rPr lang="en-US" sz="1800" dirty="0">
                <a:solidFill>
                  <a:srgbClr val="8F92F9"/>
                </a:solidFill>
                <a:latin typeface="Arial Black"/>
              </a:rPr>
              <a:t>MAIOR ATENÇÃO E CUIDADO COM A GERAÇÃO MAIS VELHA</a:t>
            </a:r>
          </a:p>
          <a:p>
            <a:pPr>
              <a:buClr>
                <a:srgbClr val="262626"/>
              </a:buClr>
            </a:pPr>
            <a:r>
              <a:rPr lang="en-US" sz="1800" dirty="0">
                <a:solidFill>
                  <a:srgbClr val="8F92F9"/>
                </a:solidFill>
                <a:latin typeface="Arial Black"/>
              </a:rPr>
              <a:t>FAMILIA SE AMPLIA COM OS CASAMENTOS DOS FILHOS ADULTOS</a:t>
            </a:r>
          </a:p>
          <a:p>
            <a:pPr>
              <a:buClr>
                <a:srgbClr val="262626"/>
              </a:buClr>
            </a:pPr>
            <a:r>
              <a:rPr lang="en-US" sz="1800" dirty="0">
                <a:solidFill>
                  <a:srgbClr val="8F92F9"/>
                </a:solidFill>
                <a:latin typeface="Arial Black"/>
              </a:rPr>
              <a:t>PENSAR MAIS NAS FORÇAS E RECURSOS DO CASAL QUE EMTERMOS DE "NINHO VAZIO"</a:t>
            </a:r>
          </a:p>
          <a:p>
            <a:pPr>
              <a:buClr>
                <a:srgbClr val="262626"/>
              </a:buClr>
            </a:pPr>
            <a:r>
              <a:rPr lang="en-US" sz="1800" dirty="0">
                <a:solidFill>
                  <a:srgbClr val="8F92F9"/>
                </a:solidFill>
                <a:latin typeface="Arial Black"/>
              </a:rPr>
              <a:t>REDUÇÃO DA FAMILIA NUCLEAR = CONCLUZÃO MAIS CEDO NO LANÇAMENTO DOS FILHOS</a:t>
            </a:r>
          </a:p>
          <a:p>
            <a:pPr>
              <a:buClr>
                <a:srgbClr val="262626"/>
              </a:buClr>
            </a:pPr>
            <a:r>
              <a:rPr lang="en-US" sz="1800" dirty="0">
                <a:solidFill>
                  <a:srgbClr val="8F92F9"/>
                </a:solidFill>
                <a:latin typeface="Arial Black"/>
              </a:rPr>
              <a:t>ESTÁGIO DO MEIO DA VIDA COM DOIS ESTÁGIOS: MEIOS DE LANÇAMENTO E PAIS DE MEIA-IDADE</a:t>
            </a:r>
          </a:p>
          <a:p>
            <a:pPr>
              <a:buClr>
                <a:srgbClr val="262626"/>
              </a:buClr>
            </a:pP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939024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" descr="imagem abstrata">
            <a:extLst>
              <a:ext uri="{FF2B5EF4-FFF2-40B4-BE49-F238E27FC236}">
                <a16:creationId xmlns="" xmlns:a16="http://schemas.microsoft.com/office/drawing/2014/main" id="{6E428513-69F5-4556-889C-48CA1B63D0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9091"/>
          <a:stretch/>
        </p:blipFill>
        <p:spPr>
          <a:xfrm>
            <a:off x="19" y="-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56BB1B-AF80-4AA1-B795-FEE31B39292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8F92F9"/>
                </a:solidFill>
                <a:latin typeface="Arial Black"/>
                <a:ea typeface="+mj-lt"/>
                <a:cs typeface="+mj-lt"/>
              </a:rPr>
              <a:t>LANÇANDO O JOVEM ADULTO</a:t>
            </a:r>
            <a:endParaRPr lang="en-US" dirty="0">
              <a:solidFill>
                <a:srgbClr val="8F92F9"/>
              </a:solidFill>
              <a:latin typeface="Arial Black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52F4DF-D42F-4DE3-9287-ED741EF51DE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/>
              <a:buChar char="§"/>
            </a:pPr>
            <a:r>
              <a:rPr lang="en-US" sz="1800" dirty="0">
                <a:solidFill>
                  <a:srgbClr val="8F92F9"/>
                </a:solidFill>
                <a:latin typeface="Arial Black"/>
              </a:rPr>
              <a:t>PARA O CASAL CONJUGAL DE MEIA IDADE:</a:t>
            </a:r>
            <a:endParaRPr lang="en-US" dirty="0">
              <a:solidFill>
                <a:srgbClr val="8F92F9"/>
              </a:solidFill>
            </a:endParaRP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1800" dirty="0">
                <a:solidFill>
                  <a:srgbClr val="8F92F9"/>
                </a:solidFill>
                <a:latin typeface="Arial Black"/>
              </a:rPr>
              <a:t>NESSA ÉPOCA  O CASAMENTO COMEÇA A REFLETIR ESSAS MUDANÇAS: NOVAS OPORTUNIDADES E EXPANSÃO DE VIDA. ACEITAÇÃO DO CASAL DA MEIA IDADE OU "A VIDA LÁ FORA É MELHOR, E ME CHAMA".</a:t>
            </a:r>
            <a:endParaRPr lang="en-US" dirty="0">
              <a:solidFill>
                <a:srgbClr val="8F92F9"/>
              </a:solidFill>
            </a:endParaRP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1800" dirty="0">
                <a:solidFill>
                  <a:srgbClr val="8F92F9"/>
                </a:solidFill>
                <a:latin typeface="Arial Black"/>
              </a:rPr>
              <a:t>COM A "MISSÃO" DE PATERNIDADE QUASE REALIZADA O DIVÓRCIO PODE OCORRER COMO SOLUÇÃO A UMA RELAÇÃO INSATISFATÓRIA.</a:t>
            </a: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1800" dirty="0">
                <a:solidFill>
                  <a:srgbClr val="8F92F9"/>
                </a:solidFill>
                <a:latin typeface="Arial Black"/>
              </a:rPr>
              <a:t>DIVORCIO VISTO COMO "FRACASSO PESSOAL", POR ESSA GERAÇÃO. DIVORCIO APÓS OS 40 ANOS = MENOR APOIO DOS AMIGOS; OS HOMENS COM MAIOR NUMERO DE PARCEIRAS PARA REFAZER A VIDA.</a:t>
            </a:r>
          </a:p>
          <a:p>
            <a:pPr>
              <a:buClr>
                <a:prstClr val="black">
                  <a:lumMod val="85000"/>
                  <a:lumOff val="15000"/>
                </a:prstClr>
              </a:buClr>
            </a:pPr>
            <a:endParaRPr lang="en-US" sz="1800" dirty="0">
              <a:solidFill>
                <a:srgbClr val="8F92F9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383482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" descr="imagem abstrata">
            <a:extLst>
              <a:ext uri="{FF2B5EF4-FFF2-40B4-BE49-F238E27FC236}">
                <a16:creationId xmlns="" xmlns:a16="http://schemas.microsoft.com/office/drawing/2014/main" id="{6E428513-69F5-4556-889C-48CA1B63D0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9091"/>
          <a:stretch/>
        </p:blipFill>
        <p:spPr>
          <a:xfrm>
            <a:off x="19" y="-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56BB1B-AF80-4AA1-B795-FEE31B39292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8F92F9"/>
                </a:solidFill>
                <a:latin typeface="Arial Black"/>
                <a:ea typeface="+mj-lt"/>
                <a:cs typeface="+mj-lt"/>
              </a:rPr>
              <a:t>LANÇANDO O JOVEM ADULTO</a:t>
            </a:r>
            <a:endParaRPr lang="en-US" dirty="0">
              <a:solidFill>
                <a:srgbClr val="8F92F9"/>
              </a:solidFill>
              <a:latin typeface="Arial Black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52F4DF-D42F-4DE3-9287-ED741EF51DE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/>
              <a:buChar char="§"/>
            </a:pPr>
            <a:r>
              <a:rPr lang="en-US" sz="1800" dirty="0">
                <a:solidFill>
                  <a:srgbClr val="8F92F9"/>
                </a:solidFill>
                <a:latin typeface="Arial Black"/>
              </a:rPr>
              <a:t>PARA O CASAL CONJUGAL DE MEIA IDADE:</a:t>
            </a:r>
            <a:endParaRPr lang="en-US" dirty="0">
              <a:solidFill>
                <a:srgbClr val="8F92F9"/>
              </a:solidFill>
            </a:endParaRPr>
          </a:p>
          <a:p>
            <a:pPr>
              <a:buClr>
                <a:srgbClr val="262626"/>
              </a:buClr>
              <a:buFont typeface="Wingdings"/>
              <a:buChar char="§"/>
            </a:pPr>
            <a:r>
              <a:rPr lang="en-US" sz="1800" dirty="0">
                <a:solidFill>
                  <a:srgbClr val="8F92F9"/>
                </a:solidFill>
                <a:latin typeface="Arial Black"/>
              </a:rPr>
              <a:t>A FAMILIA DE MEIA-IDADE GERALMENTE SE ENCONTRA EM SITUAÇÃO FINANCEIRA ESTÁVEL E CONFORTÁVEL</a:t>
            </a:r>
          </a:p>
          <a:p>
            <a:pPr>
              <a:buClr>
                <a:srgbClr val="262626"/>
              </a:buClr>
              <a:buFont typeface="Wingdings"/>
              <a:buChar char="§"/>
            </a:pPr>
            <a:r>
              <a:rPr lang="en-US" sz="1800" dirty="0">
                <a:solidFill>
                  <a:srgbClr val="8F92F9"/>
                </a:solidFill>
                <a:latin typeface="Arial Black"/>
              </a:rPr>
              <a:t>A SAIDA DOS FILHOS DE CASA SENTIDA PELAS MULHERES COMO LIBERTAÇÃO DA DUPLA JORNADA DE TRABALHO</a:t>
            </a:r>
          </a:p>
          <a:p>
            <a:pPr>
              <a:buClr>
                <a:srgbClr val="262626"/>
              </a:buClr>
              <a:buFont typeface="Wingdings"/>
              <a:buChar char="§"/>
            </a:pPr>
            <a:r>
              <a:rPr lang="en-US" sz="1800" dirty="0">
                <a:solidFill>
                  <a:srgbClr val="8F92F9"/>
                </a:solidFill>
                <a:latin typeface="Arial Black"/>
              </a:rPr>
              <a:t>COM A LONGEVIDADE DA GERAÇÃO MAIS VELHA, A GERAÇÃO DO MEIO ENFRENTA DILEMAS QUANTO À RESPONSABILIDADE DOS CUIDADOS E À NATUREZA DA AUTONOMIA</a:t>
            </a:r>
          </a:p>
          <a:p>
            <a:pPr>
              <a:buClr>
                <a:srgbClr val="262626"/>
              </a:buClr>
              <a:buFont typeface="Wingdings"/>
              <a:buChar char="§"/>
            </a:pPr>
            <a:r>
              <a:rPr lang="en-US" sz="1800" dirty="0">
                <a:solidFill>
                  <a:srgbClr val="8F92F9"/>
                </a:solidFill>
                <a:latin typeface="Arial Black"/>
              </a:rPr>
              <a:t>AUMENTO DO TEMPO DE CONVIVENCIA DO CASAL CONJUGAL DESDE A SAIDA DO ULTIMO FILHO DA CASA ATÉ A APOSENTADORIA</a:t>
            </a:r>
          </a:p>
          <a:p>
            <a:pPr>
              <a:buClr>
                <a:prstClr val="black">
                  <a:lumMod val="85000"/>
                  <a:lumOff val="15000"/>
                </a:prstClr>
              </a:buClr>
              <a:buFont typeface="Wingdings"/>
              <a:buChar char="§"/>
            </a:pP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582541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 descr="imagem abstrata">
            <a:extLst>
              <a:ext uri="{FF2B5EF4-FFF2-40B4-BE49-F238E27FC236}">
                <a16:creationId xmlns="" xmlns:a16="http://schemas.microsoft.com/office/drawing/2014/main" id="{AE87820D-87CF-47BE-99FC-3276D782BA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9091"/>
          <a:stretch/>
        </p:blipFill>
        <p:spPr>
          <a:xfrm>
            <a:off x="-100623" y="-172529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0ED789-B4A8-419D-98B2-0FDD344E7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55047"/>
            <a:ext cx="10058400" cy="1371600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8F92F9"/>
                </a:solidFill>
                <a:latin typeface="Arial Black"/>
              </a:rPr>
              <a:t>RELACIONAMENTO ADULTO COM FILHOS MAIS VELHOS</a:t>
            </a:r>
            <a:endParaRPr lang="en-US" dirty="0">
              <a:solidFill>
                <a:srgbClr val="8F92F9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06C9B4D-1CDC-467E-8328-748889025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4352889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342900" indent="-342900">
              <a:buFont typeface="Wingdings" pitchFamily="18" charset="0"/>
              <a:buChar char="§"/>
            </a:pPr>
            <a:r>
              <a:rPr lang="en-US" dirty="0">
                <a:solidFill>
                  <a:srgbClr val="8F92F9"/>
                </a:solidFill>
                <a:latin typeface="Arial Black"/>
              </a:rPr>
              <a:t>INDICADORES POSITIVOS:</a:t>
            </a:r>
            <a:endParaRPr lang="en-US" dirty="0">
              <a:solidFill>
                <a:srgbClr val="8F92F9"/>
              </a:solidFill>
              <a:latin typeface="Avenir Next LT Pro" panose="02020404030301010803"/>
            </a:endParaRPr>
          </a:p>
          <a:p>
            <a:pPr marL="342900" indent="-342900">
              <a:buClr>
                <a:srgbClr val="262626"/>
              </a:buClr>
              <a:buAutoNum type="arabicPeriod"/>
            </a:pPr>
            <a:r>
              <a:rPr lang="en-US" dirty="0">
                <a:solidFill>
                  <a:srgbClr val="8F92F9"/>
                </a:solidFill>
                <a:latin typeface="Arial Black"/>
              </a:rPr>
              <a:t>JOVEM ADQUIRINDO AQUISIÇÃO DE HABILIDADES (TRABALHO OU CARREIRA)</a:t>
            </a:r>
          </a:p>
          <a:p>
            <a:pPr marL="342900" indent="-342900">
              <a:buClr>
                <a:srgbClr val="262626"/>
              </a:buClr>
              <a:buAutoNum type="arabicPeriod"/>
            </a:pPr>
            <a:r>
              <a:rPr lang="en-US" dirty="0">
                <a:solidFill>
                  <a:srgbClr val="8F92F9"/>
                </a:solidFill>
                <a:latin typeface="Arial Black"/>
              </a:rPr>
              <a:t>PLANOS OU ARRANJOS DE VIDA INDEPENDENTE</a:t>
            </a:r>
          </a:p>
          <a:p>
            <a:pPr marL="342900" indent="-342900">
              <a:buClr>
                <a:srgbClr val="262626"/>
              </a:buClr>
              <a:buAutoNum type="arabicPeriod"/>
            </a:pPr>
            <a:r>
              <a:rPr lang="en-US" dirty="0">
                <a:solidFill>
                  <a:srgbClr val="8F92F9"/>
                </a:solidFill>
                <a:latin typeface="Arial Black"/>
              </a:rPr>
              <a:t>DESENVOLVIMENTO DE RELAÇÕES E AMIZADES ESTÁVEIS</a:t>
            </a:r>
          </a:p>
          <a:p>
            <a:pPr marL="342900" indent="-342900">
              <a:buClr>
                <a:srgbClr val="262626"/>
              </a:buClr>
              <a:buAutoNum type="arabicPeriod"/>
            </a:pPr>
            <a:r>
              <a:rPr lang="en-US" dirty="0">
                <a:solidFill>
                  <a:srgbClr val="8F92F9"/>
                </a:solidFill>
                <a:latin typeface="Arial Black"/>
              </a:rPr>
              <a:t>DESENVOLVIMENTOS SUBSEQUENTES: CASAMENTO E REPRODUÇÃO</a:t>
            </a:r>
          </a:p>
          <a:p>
            <a:pPr marL="342900" indent="-342900">
              <a:buClr>
                <a:srgbClr val="262626"/>
              </a:buClr>
              <a:buAutoNum type="arabicPeriod"/>
            </a:pPr>
            <a:r>
              <a:rPr lang="en-US" dirty="0">
                <a:solidFill>
                  <a:srgbClr val="8F92F9"/>
                </a:solidFill>
                <a:latin typeface="Arial Black"/>
              </a:rPr>
              <a:t>INDEPENDENCIA FISICA E EMOCIONAL</a:t>
            </a:r>
          </a:p>
          <a:p>
            <a:pPr marL="342900" indent="-342900">
              <a:buClr>
                <a:srgbClr val="262626"/>
              </a:buClr>
              <a:buAutoNum type="arabicPeriod"/>
            </a:pPr>
            <a:r>
              <a:rPr lang="en-US" dirty="0">
                <a:solidFill>
                  <a:srgbClr val="8F92F9"/>
                </a:solidFill>
                <a:latin typeface="Arial Black"/>
              </a:rPr>
              <a:t>DIFERENCIAÇÃO ENTRE OS PROCESSOS FAMILIARES E OS PROCESSOS SOCIAIS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15613924-54BE-4FC1-A04F-7DC329608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2146252"/>
            <a:ext cx="4922232" cy="4352889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dirty="0">
                <a:solidFill>
                  <a:srgbClr val="8F92F9"/>
                </a:solidFill>
                <a:latin typeface="Arial Black"/>
              </a:rPr>
              <a:t>ASPECTOS </a:t>
            </a:r>
            <a:r>
              <a:rPr lang="en-US" sz="2000" dirty="0">
                <a:solidFill>
                  <a:srgbClr val="8F92F9"/>
                </a:solidFill>
                <a:latin typeface="Arial Black"/>
              </a:rPr>
              <a:t>DECISIVOS</a:t>
            </a:r>
            <a:r>
              <a:rPr lang="en-US" dirty="0">
                <a:solidFill>
                  <a:srgbClr val="8F92F9"/>
                </a:solidFill>
                <a:latin typeface="Arial Black"/>
              </a:rPr>
              <a:t> PARA UM BOA RELAÇÃO:</a:t>
            </a:r>
          </a:p>
          <a:p>
            <a:pPr marL="342900" indent="-342900">
              <a:buClr>
                <a:srgbClr val="262626"/>
              </a:buClr>
              <a:buAutoNum type="arabicPeriod"/>
            </a:pPr>
            <a:r>
              <a:rPr lang="en-US" dirty="0">
                <a:solidFill>
                  <a:srgbClr val="8F92F9"/>
                </a:solidFill>
                <a:latin typeface="Arial Black"/>
              </a:rPr>
              <a:t>OS PADRÕES MULTIGERACIONAIS REFERENTE O GRAU DE AUTONOMIA PERMITIDO</a:t>
            </a:r>
          </a:p>
          <a:p>
            <a:pPr marL="342900" indent="-342900">
              <a:buClr>
                <a:srgbClr val="262626"/>
              </a:buClr>
              <a:buAutoNum type="arabicPeriod"/>
            </a:pPr>
            <a:r>
              <a:rPr lang="en-US" dirty="0">
                <a:solidFill>
                  <a:srgbClr val="8F92F9"/>
                </a:solidFill>
                <a:latin typeface="Arial Black"/>
              </a:rPr>
              <a:t>COMO ESSA AUTONOMIA É PERMITIDA</a:t>
            </a:r>
          </a:p>
          <a:p>
            <a:pPr marL="342900" indent="-342900">
              <a:buClr>
                <a:srgbClr val="262626"/>
              </a:buClr>
              <a:buAutoNum type="arabicPeriod"/>
            </a:pPr>
            <a:r>
              <a:rPr lang="en-US" dirty="0">
                <a:solidFill>
                  <a:srgbClr val="8F92F9"/>
                </a:solidFill>
                <a:latin typeface="Arial Black"/>
              </a:rPr>
              <a:t>POSIÇÕES "MAIA LIVRES" EM RELAÇÃO A "MAIS OPRIMIDA"</a:t>
            </a:r>
          </a:p>
          <a:p>
            <a:pPr marL="342900" indent="-342900">
              <a:buClr>
                <a:srgbClr val="262626"/>
              </a:buClr>
              <a:buAutoNum type="arabicPeriod"/>
            </a:pPr>
            <a:r>
              <a:rPr lang="en-US" dirty="0">
                <a:solidFill>
                  <a:srgbClr val="8F92F9"/>
                </a:solidFill>
                <a:latin typeface="Arial Black"/>
              </a:rPr>
              <a:t>PROXIMIDADE E DISTANCIA ENTRE AS GERAÇÕES]</a:t>
            </a:r>
          </a:p>
          <a:p>
            <a:pPr marL="342900" indent="-342900">
              <a:buClr>
                <a:srgbClr val="262626"/>
              </a:buClr>
              <a:buAutoNum type="arabicPeriod"/>
            </a:pPr>
            <a:r>
              <a:rPr lang="en-US" i="1" dirty="0">
                <a:solidFill>
                  <a:srgbClr val="8F92F9"/>
                </a:solidFill>
                <a:latin typeface="Arial Black"/>
              </a:rPr>
              <a:t>STATUS</a:t>
            </a:r>
            <a:r>
              <a:rPr lang="en-US" dirty="0">
                <a:solidFill>
                  <a:srgbClr val="8F92F9"/>
                </a:solidFill>
                <a:latin typeface="Arial Black"/>
              </a:rPr>
              <a:t> DO CASAMENTO</a:t>
            </a:r>
          </a:p>
          <a:p>
            <a:pPr marL="342900" indent="-342900">
              <a:buClr>
                <a:srgbClr val="262626"/>
              </a:buClr>
              <a:buAutoNum type="arabicPeriod"/>
            </a:pPr>
            <a:r>
              <a:rPr lang="en-US" dirty="0">
                <a:solidFill>
                  <a:srgbClr val="8F92F9"/>
                </a:solidFill>
                <a:latin typeface="Arial Black"/>
              </a:rPr>
              <a:t>ROMPIMENTO / DEIXAR PARTIR</a:t>
            </a:r>
          </a:p>
          <a:p>
            <a:pPr marL="342900" indent="-342900">
              <a:buClr>
                <a:srgbClr val="262626"/>
              </a:buClr>
              <a:buAutoNum type="arabicPeriod"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  <a:p>
            <a:pPr marL="342900" indent="-342900">
              <a:buClr>
                <a:srgbClr val="262626"/>
              </a:buClr>
              <a:buAutoNum type="arabicPeriod"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  <a:p>
            <a:pPr marL="342900" indent="-342900">
              <a:buClr>
                <a:srgbClr val="262626"/>
              </a:buClr>
              <a:buAutoNum type="arabicPeriod"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  <a:p>
            <a:pPr marL="342900" indent="-342900">
              <a:buClr>
                <a:srgbClr val="262626"/>
              </a:buClr>
              <a:buAutoNum type="arabicPeriod"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314602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 descr="imagem abstrata">
            <a:extLst>
              <a:ext uri="{FF2B5EF4-FFF2-40B4-BE49-F238E27FC236}">
                <a16:creationId xmlns="" xmlns:a16="http://schemas.microsoft.com/office/drawing/2014/main" id="{AE87820D-87CF-47BE-99FC-3276D782BA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9091"/>
          <a:stretch/>
        </p:blipFill>
        <p:spPr>
          <a:xfrm>
            <a:off x="57528" y="-2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39D7B-5813-4DAA-B33B-95F6AFE9E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272" y="398179"/>
            <a:ext cx="10058400" cy="1371600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8F92F9"/>
                </a:solidFill>
                <a:latin typeface="Arial Black"/>
              </a:rPr>
              <a:t>PROBLEMAS NO LANÇAMENTO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0FE9809-7E0A-4E88-B9ED-4279BE1B4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80" y="1858705"/>
            <a:ext cx="10921041" cy="4755397"/>
          </a:xfr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  <a:p>
            <a:pPr marL="1165860" lvl="3" indent="-342900">
              <a:lnSpc>
                <a:spcPct val="150000"/>
              </a:lnSpc>
              <a:buClr>
                <a:srgbClr val="262626"/>
              </a:buClr>
              <a:buAutoNum type="arabicPeriod"/>
            </a:pPr>
            <a:r>
              <a:rPr lang="en-US" sz="2000" dirty="0">
                <a:solidFill>
                  <a:srgbClr val="8F92F9"/>
                </a:solidFill>
                <a:latin typeface="Arial Black"/>
              </a:rPr>
              <a:t>ISSO É ALGO COMPLETAMENTE INESPERDAO</a:t>
            </a:r>
            <a:endParaRPr lang="en-US" sz="2000" dirty="0">
              <a:solidFill>
                <a:srgbClr val="8F92F9"/>
              </a:solidFill>
            </a:endParaRPr>
          </a:p>
          <a:p>
            <a:pPr marL="1165860" lvl="3" indent="-342900">
              <a:lnSpc>
                <a:spcPct val="150000"/>
              </a:lnSpc>
              <a:buClr>
                <a:srgbClr val="262626"/>
              </a:buClr>
              <a:buAutoNum type="arabicPeriod"/>
            </a:pPr>
            <a:r>
              <a:rPr lang="en-US" sz="2000" dirty="0">
                <a:solidFill>
                  <a:srgbClr val="8F92F9"/>
                </a:solidFill>
                <a:latin typeface="Arial Black"/>
              </a:rPr>
              <a:t>O PROBLEMA ESTÁ NO "FILHO"</a:t>
            </a:r>
          </a:p>
          <a:p>
            <a:pPr marL="1165860" lvl="3" indent="-342900">
              <a:lnSpc>
                <a:spcPct val="150000"/>
              </a:lnSpc>
              <a:buClr>
                <a:srgbClr val="262626"/>
              </a:buClr>
              <a:buAutoNum type="arabicPeriod"/>
            </a:pPr>
            <a:r>
              <a:rPr lang="en-US" sz="2000" dirty="0">
                <a:solidFill>
                  <a:srgbClr val="8F92F9"/>
                </a:solidFill>
                <a:latin typeface="Arial Black"/>
              </a:rPr>
              <a:t>NÃO HÁ NADA DE ERRADO NISSO</a:t>
            </a:r>
          </a:p>
          <a:p>
            <a:pPr marL="1165860" lvl="3" indent="-342900">
              <a:lnSpc>
                <a:spcPct val="150000"/>
              </a:lnSpc>
              <a:buClr>
                <a:srgbClr val="262626"/>
              </a:buClr>
              <a:buAutoNum type="arabicPeriod"/>
            </a:pPr>
            <a:r>
              <a:rPr lang="en-US" sz="2000" dirty="0">
                <a:solidFill>
                  <a:srgbClr val="8F92F9"/>
                </a:solidFill>
                <a:latin typeface="Arial Black"/>
              </a:rPr>
              <a:t>PENSÁVAMOS QUE TUDO ESTAVA ACABADO – ESPERA ANSIOSA DO CASAL PARENTAL</a:t>
            </a:r>
          </a:p>
          <a:p>
            <a:pPr marL="1165860" lvl="3" indent="-342900">
              <a:lnSpc>
                <a:spcPct val="150000"/>
              </a:lnSpc>
              <a:buClr>
                <a:srgbClr val="262626"/>
              </a:buClr>
              <a:buAutoNum type="arabicPeriod"/>
            </a:pPr>
            <a:r>
              <a:rPr lang="en-US" sz="2000" dirty="0">
                <a:solidFill>
                  <a:srgbClr val="8F92F9"/>
                </a:solidFill>
                <a:latin typeface="Arial Black"/>
              </a:rPr>
              <a:t>APARECIMENTO DE UM PROBLEMA FÍSICO OU EMOCIONAL, EM UM DOS PAIS, NA SAÍDA DO FILHO</a:t>
            </a:r>
          </a:p>
          <a:p>
            <a:pPr marL="1165860" lvl="3" indent="-342900">
              <a:lnSpc>
                <a:spcPct val="150000"/>
              </a:lnSpc>
              <a:buClr>
                <a:srgbClr val="262626"/>
              </a:buClr>
              <a:buAutoNum type="arabicPeriod"/>
            </a:pPr>
            <a:r>
              <a:rPr lang="en-US" sz="2000" dirty="0">
                <a:solidFill>
                  <a:srgbClr val="8F92F9"/>
                </a:solidFill>
                <a:latin typeface="Arial Black"/>
              </a:rPr>
              <a:t>FRACASSO NA EMANCIPAÇÃO ALERTA PROBLEMA ENTRE O CASAL</a:t>
            </a:r>
          </a:p>
        </p:txBody>
      </p:sp>
    </p:spTree>
    <p:extLst>
      <p:ext uri="{BB962C8B-B14F-4D97-AF65-F5344CB8AC3E}">
        <p14:creationId xmlns:p14="http://schemas.microsoft.com/office/powerpoint/2010/main" val="2671042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 descr="imagem abstrata">
            <a:extLst>
              <a:ext uri="{FF2B5EF4-FFF2-40B4-BE49-F238E27FC236}">
                <a16:creationId xmlns="" xmlns:a16="http://schemas.microsoft.com/office/drawing/2014/main" id="{AE87820D-87CF-47BE-99FC-3276D782BA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9091"/>
          <a:stretch/>
        </p:blipFill>
        <p:spPr>
          <a:xfrm>
            <a:off x="57528" y="-2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39D7B-5813-4DAA-B33B-95F6AFE9E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782" y="225650"/>
            <a:ext cx="10058400" cy="1371600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8F92F9"/>
                </a:solidFill>
                <a:latin typeface="Arial Black"/>
              </a:rPr>
              <a:t>INCLUINDO PARENTES POR AFINIDADE E NETOS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0FE9809-7E0A-4E88-B9ED-4279BE1B4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688" y="1585535"/>
            <a:ext cx="11496134" cy="5129208"/>
          </a:xfr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AutoNum type="arabicPeriod"/>
            </a:pPr>
            <a:r>
              <a:rPr lang="en-US" sz="1800" dirty="0">
                <a:solidFill>
                  <a:srgbClr val="8F92F9"/>
                </a:solidFill>
                <a:latin typeface="Arial Black"/>
              </a:rPr>
              <a:t>PLANOS </a:t>
            </a:r>
            <a:r>
              <a:rPr lang="en-US" sz="1800" dirty="0" smtClean="0">
                <a:solidFill>
                  <a:srgbClr val="8F92F9"/>
                </a:solidFill>
                <a:latin typeface="Arial Black"/>
              </a:rPr>
              <a:t>DE </a:t>
            </a:r>
            <a:r>
              <a:rPr lang="en-US" sz="1800" dirty="0">
                <a:solidFill>
                  <a:srgbClr val="8F92F9"/>
                </a:solidFill>
                <a:latin typeface="Arial Black"/>
              </a:rPr>
              <a:t>CASAMENTO E PROBLEMAS COM A GERAÇÃO DO MEIO</a:t>
            </a:r>
          </a:p>
          <a:p>
            <a:pPr marL="342900" indent="-342900">
              <a:buClr>
                <a:srgbClr val="262626"/>
              </a:buClr>
              <a:buAutoNum type="arabicPeriod"/>
            </a:pPr>
            <a:r>
              <a:rPr lang="en-US" sz="1800" dirty="0">
                <a:solidFill>
                  <a:srgbClr val="8F92F9"/>
                </a:solidFill>
                <a:latin typeface="Arial Black"/>
              </a:rPr>
              <a:t>A </a:t>
            </a:r>
            <a:r>
              <a:rPr lang="en-US" sz="1800" dirty="0" smtClean="0">
                <a:solidFill>
                  <a:srgbClr val="8F92F9"/>
                </a:solidFill>
                <a:latin typeface="Arial Black"/>
              </a:rPr>
              <a:t>CAPACIDADE </a:t>
            </a:r>
            <a:r>
              <a:rPr lang="en-US" sz="1800" dirty="0">
                <a:solidFill>
                  <a:srgbClr val="8F92F9"/>
                </a:solidFill>
                <a:latin typeface="Arial Black"/>
              </a:rPr>
              <a:t>DA GERAÇÃO DO MEIO DE SE AJUSTAR AO ESTADO DE CASADO DO JOVEM ADULTO</a:t>
            </a:r>
          </a:p>
          <a:p>
            <a:pPr marL="342900" indent="-342900">
              <a:buClr>
                <a:srgbClr val="262626"/>
              </a:buClr>
              <a:buAutoNum type="arabicPeriod"/>
            </a:pPr>
            <a:r>
              <a:rPr lang="en-US" sz="1800" dirty="0">
                <a:solidFill>
                  <a:srgbClr val="8F92F9"/>
                </a:solidFill>
                <a:latin typeface="Arial Black"/>
              </a:rPr>
              <a:t>CASAMENTO DO FILHO CELEIRO DE REFLEXÕES</a:t>
            </a:r>
          </a:p>
          <a:p>
            <a:pPr marL="342900" indent="-342900">
              <a:buClr>
                <a:srgbClr val="262626"/>
              </a:buClr>
              <a:buAutoNum type="arabicPeriod"/>
            </a:pPr>
            <a:r>
              <a:rPr lang="en-US" sz="1800" dirty="0">
                <a:solidFill>
                  <a:srgbClr val="8F92F9"/>
                </a:solidFill>
                <a:latin typeface="Arial Black"/>
              </a:rPr>
              <a:t>O NASCIMENTO DA QUARTA GERAÇÃO (NETOS)REORGANIZAÇÃO DE PAPEIS EM TODO SISREMA FAMILIAR</a:t>
            </a:r>
          </a:p>
          <a:p>
            <a:pPr marL="342900" indent="-342900">
              <a:buClr>
                <a:srgbClr val="262626"/>
              </a:buClr>
              <a:buAutoNum type="arabicPeriod"/>
            </a:pPr>
            <a:r>
              <a:rPr lang="en-US" sz="1800" dirty="0">
                <a:solidFill>
                  <a:srgbClr val="8F92F9"/>
                </a:solidFill>
                <a:latin typeface="Arial Black"/>
              </a:rPr>
              <a:t>AMPLAS VARIAÇÕES NO PAPEL DE AVÓS:</a:t>
            </a:r>
          </a:p>
          <a:p>
            <a:pPr marL="342900" indent="-342900"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1400" dirty="0">
                <a:solidFill>
                  <a:srgbClr val="8F92F9"/>
                </a:solidFill>
                <a:latin typeface="Arial Black"/>
              </a:rPr>
              <a:t>PAPEL INSERIDO NA TRADIÇÃO</a:t>
            </a:r>
          </a:p>
          <a:p>
            <a:pPr marL="342900" indent="-342900"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1400" dirty="0">
                <a:solidFill>
                  <a:srgbClr val="8F92F9"/>
                </a:solidFill>
                <a:latin typeface="Arial Black"/>
              </a:rPr>
              <a:t>PAPEL DE SER DIVERTIMENTO</a:t>
            </a:r>
          </a:p>
          <a:p>
            <a:pPr marL="342900" indent="-342900"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1400" dirty="0">
                <a:solidFill>
                  <a:srgbClr val="8F92F9"/>
                </a:solidFill>
                <a:latin typeface="Arial Black"/>
              </a:rPr>
              <a:t>INDICADOR DE CONTINUIDADE INTERGERACIONAL – PARA-CHOQUE PARA A MORTE POTENCIAL DA FAMILIA </a:t>
            </a:r>
          </a:p>
          <a:p>
            <a:pPr marL="342900" indent="-342900"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1400" dirty="0">
                <a:solidFill>
                  <a:srgbClr val="8F92F9"/>
                </a:solidFill>
                <a:latin typeface="Arial Black"/>
              </a:rPr>
              <a:t>GUARDAS ATENTOS</a:t>
            </a:r>
          </a:p>
          <a:p>
            <a:pPr marL="342900" indent="-342900"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1400" dirty="0">
                <a:solidFill>
                  <a:srgbClr val="8F92F9"/>
                </a:solidFill>
                <a:latin typeface="Arial Black"/>
              </a:rPr>
              <a:t>ARBITROS NAS QUESTÕES INTERRELACIONAIS </a:t>
            </a:r>
          </a:p>
          <a:p>
            <a:pPr marL="342900" indent="-342900"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1400" dirty="0">
                <a:solidFill>
                  <a:srgbClr val="8F92F9"/>
                </a:solidFill>
                <a:latin typeface="Arial Black"/>
              </a:rPr>
              <a:t>FIGURAS DE CONSTRUÇÃO DA BIOGARFIA SOCIAL DA FAMILIA</a:t>
            </a:r>
          </a:p>
          <a:p>
            <a:pPr marL="342900" indent="-342900"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1400" i="1" dirty="0">
                <a:solidFill>
                  <a:srgbClr val="8F92F9"/>
                </a:solidFill>
                <a:latin typeface="Arial Black"/>
                <a:ea typeface="+mn-lt"/>
                <a:cs typeface="+mn-lt"/>
              </a:rPr>
              <a:t>BABYSISTTERS</a:t>
            </a:r>
            <a:r>
              <a:rPr lang="en-US" sz="1400" dirty="0">
                <a:solidFill>
                  <a:srgbClr val="8F92F9"/>
                </a:solidFill>
                <a:latin typeface="Arial Black"/>
                <a:ea typeface="+mn-lt"/>
                <a:cs typeface="+mn-lt"/>
              </a:rPr>
              <a:t> DOS NETOS</a:t>
            </a:r>
            <a:endParaRPr lang="en-US" sz="1400" dirty="0">
              <a:solidFill>
                <a:srgbClr val="8F92F9"/>
              </a:solidFill>
              <a:latin typeface="Arial Black"/>
            </a:endParaRPr>
          </a:p>
          <a:p>
            <a:pPr marL="342900" indent="-342900">
              <a:buClr>
                <a:srgbClr val="262626"/>
              </a:buClr>
              <a:buFont typeface="Wingdings" pitchFamily="18" charset="0"/>
              <a:buChar char="§"/>
            </a:pP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  <a:p>
            <a:pPr marL="0" indent="0">
              <a:buClr>
                <a:srgbClr val="262626"/>
              </a:buClr>
              <a:buNone/>
            </a:pP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589279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 descr="imagem abstrata">
            <a:extLst>
              <a:ext uri="{FF2B5EF4-FFF2-40B4-BE49-F238E27FC236}">
                <a16:creationId xmlns="" xmlns:a16="http://schemas.microsoft.com/office/drawing/2014/main" id="{AE87820D-87CF-47BE-99FC-3276D782BA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9091"/>
          <a:stretch/>
        </p:blipFill>
        <p:spPr>
          <a:xfrm>
            <a:off x="57528" y="-2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39D7B-5813-4DAA-B33B-95F6AFE9E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782" y="225650"/>
            <a:ext cx="10058400" cy="125658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8F92F9"/>
                </a:solidFill>
                <a:latin typeface="Arial Black"/>
              </a:rPr>
              <a:t>GERAÇÃO DO MEIO RESOLVENDO QUESTÕES COM A GERAÇÃO MAIS VELHA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0FE9809-7E0A-4E88-B9ED-4279BE1B4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688" y="1585535"/>
            <a:ext cx="11496134" cy="5129208"/>
          </a:xfr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2000" dirty="0">
                <a:solidFill>
                  <a:srgbClr val="8F92F9"/>
                </a:solidFill>
                <a:latin typeface="Arial Black"/>
              </a:rPr>
              <a:t>RESOLUÇÃO DOS "NEGÓCIOS INCOMPLETOS" COM AS GERAÇÃO MAIS VELHA</a:t>
            </a: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2000" dirty="0">
                <a:solidFill>
                  <a:srgbClr val="8F92F9"/>
                </a:solidFill>
                <a:latin typeface="Arial Black"/>
              </a:rPr>
              <a:t>MORTE DE UM DOS CONJUGES DA GERAÇÃO MAIS VELHA: RESULTADOS VARANDO DE ACORDO COM MAIOR OU MENOR ACEITAÇÃO</a:t>
            </a: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2000" dirty="0">
                <a:solidFill>
                  <a:srgbClr val="8F92F9"/>
                </a:solidFill>
                <a:latin typeface="Arial Black"/>
              </a:rPr>
              <a:t>DECISÕES SOBRE VIDA AUTONOMA, MORAR COM UM DOS FILHOS OU CASA DE REPOUSO</a:t>
            </a: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2000" dirty="0">
                <a:solidFill>
                  <a:srgbClr val="8F92F9"/>
                </a:solidFill>
                <a:latin typeface="Arial Black"/>
              </a:rPr>
              <a:t>AS QUESTÕES CONFLITUADAS ENTRE A GERAÇÃO DO MEIO E OS JOVENS ADULTOS IMPACTA A GERAÇÃO MAIS VELHA</a:t>
            </a: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2000" dirty="0">
                <a:solidFill>
                  <a:srgbClr val="8F92F9"/>
                </a:solidFill>
                <a:latin typeface="Arial Black"/>
              </a:rPr>
              <a:t>INTERDEPENDENCIA </a:t>
            </a:r>
            <a:r>
              <a:rPr lang="en-US" sz="2000" dirty="0" smtClean="0">
                <a:solidFill>
                  <a:srgbClr val="8F92F9"/>
                </a:solidFill>
                <a:latin typeface="Arial Black"/>
              </a:rPr>
              <a:t>REALISTA = MENOR </a:t>
            </a:r>
            <a:r>
              <a:rPr lang="en-US" sz="2000" dirty="0">
                <a:solidFill>
                  <a:srgbClr val="8F92F9"/>
                </a:solidFill>
                <a:latin typeface="Arial Black"/>
              </a:rPr>
              <a:t>STRESSE OU MELHOR MANEJO AO ESTRESSE</a:t>
            </a: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2000" dirty="0">
                <a:solidFill>
                  <a:srgbClr val="8F92F9"/>
                </a:solidFill>
                <a:latin typeface="Arial Black"/>
              </a:rPr>
              <a:t>MINIMIZAÇÃO DO CUIDADO AOS PAIS IDOSOS / IMPOTÊNCIA FRENTE A INFELICIDADE E DEPRESSÃO</a:t>
            </a: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2000" dirty="0">
                <a:solidFill>
                  <a:srgbClr val="8F92F9"/>
                </a:solidFill>
                <a:latin typeface="Arial Black"/>
              </a:rPr>
              <a:t>INTERPRETAÇÃO ERRÔNEA DOS IDOSOS FRENTE A CONFUSÃO DOS FILHOS DE MEIA IDADE</a:t>
            </a: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endParaRPr lang="en-US" sz="2000" dirty="0">
              <a:solidFill>
                <a:srgbClr val="F48F80"/>
              </a:solidFill>
              <a:latin typeface="Arial Black"/>
            </a:endParaRPr>
          </a:p>
          <a:p>
            <a:pPr>
              <a:buClr>
                <a:srgbClr val="262626"/>
              </a:buClr>
            </a:pPr>
            <a:endParaRPr lang="en-US" sz="2000" dirty="0">
              <a:solidFill>
                <a:srgbClr val="F48F80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670156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magem abstrata">
            <a:extLst>
              <a:ext uri="{FF2B5EF4-FFF2-40B4-BE49-F238E27FC236}">
                <a16:creationId xmlns=""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9" name="Retângulo 22">
            <a:extLst>
              <a:ext uri="{FF2B5EF4-FFF2-40B4-BE49-F238E27FC236}">
                <a16:creationId xmlns="" xmlns:a16="http://schemas.microsoft.com/office/drawing/2014/main" id="{F5380E9A-163E-4576-BCDD-0A450B7E90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tângulo 24">
            <a:extLst>
              <a:ext uri="{FF2B5EF4-FFF2-40B4-BE49-F238E27FC236}">
                <a16:creationId xmlns="" xmlns:a16="http://schemas.microsoft.com/office/drawing/2014/main" id="{88DDEF77-9746-4D83-91F9-442A2487E6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6940" y="470066"/>
            <a:ext cx="6114584" cy="1128278"/>
          </a:xfrm>
        </p:spPr>
        <p:txBody>
          <a:bodyPr rtlCol="0">
            <a:normAutofit/>
          </a:bodyPr>
          <a:lstStyle/>
          <a:p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CICLO VITAL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0BC9651-4D7F-45F6-974E-4231ED9F7C1A}"/>
              </a:ext>
            </a:extLst>
          </p:cNvPr>
          <p:cNvSpPr txBox="1"/>
          <p:nvPr/>
        </p:nvSpPr>
        <p:spPr>
          <a:xfrm>
            <a:off x="4652513" y="1431985"/>
            <a:ext cx="7128293" cy="46611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Conceito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 que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valoriza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 a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história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 dos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indivíduos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em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sua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família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possibilitando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seu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resgate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 É fundamental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na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visão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atual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 dos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sistemas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familiares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em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desenvolvimento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cuja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preocupação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 é a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observação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 e a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interferência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quando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possível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, para que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os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familiares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sejam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colocados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frente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 a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frente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em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relação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 um com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os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 outros, para reviver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juntos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pontos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nodais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 da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sua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história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 e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encontrar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novos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caminhos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 para 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transformá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n-lt"/>
                <a:cs typeface="+mn-lt"/>
              </a:rPr>
              <a:t>-los.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21601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 descr="imagem abstrata">
            <a:extLst>
              <a:ext uri="{FF2B5EF4-FFF2-40B4-BE49-F238E27FC236}">
                <a16:creationId xmlns="" xmlns:a16="http://schemas.microsoft.com/office/drawing/2014/main" id="{AE87820D-87CF-47BE-99FC-3276D782BA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9091"/>
          <a:stretch/>
        </p:blipFill>
        <p:spPr>
          <a:xfrm>
            <a:off x="57528" y="-2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39D7B-5813-4DAA-B33B-95F6AFE9E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782" y="225650"/>
            <a:ext cx="10058400" cy="125658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8F92F9"/>
                </a:solidFill>
                <a:latin typeface="Arial Black"/>
              </a:rPr>
              <a:t>GERAÇÃO DO MEIO RESOLVENDO QUESTÕES COM A GERAÇÃO MAIS VELHA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0FE9809-7E0A-4E88-B9ED-4279BE1B4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688" y="1585535"/>
            <a:ext cx="11496134" cy="5129208"/>
          </a:xfr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2000" dirty="0">
                <a:solidFill>
                  <a:srgbClr val="8F92F9"/>
                </a:solidFill>
                <a:latin typeface="Arial Black"/>
              </a:rPr>
              <a:t>CRÍTICA SILENCIOSA OU CLARA DOS AVÓS</a:t>
            </a: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2000" dirty="0">
                <a:solidFill>
                  <a:srgbClr val="8F92F9"/>
                </a:solidFill>
                <a:latin typeface="Arial Black"/>
              </a:rPr>
              <a:t>PARA A GERAÇÃO DO MEIO AMPLIAÇÃO DE SUA RESPONSABILIDADE QUANDO OS PAIS MORREM</a:t>
            </a: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2000" dirty="0">
                <a:solidFill>
                  <a:srgbClr val="8F92F9"/>
                </a:solidFill>
                <a:latin typeface="Arial Black"/>
              </a:rPr>
              <a:t>CULPA EM RELAÇÃO A MORTE = QUESTÃO NÃO RESOLVIDA COM O PROGENITOR</a:t>
            </a: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2000" dirty="0">
                <a:solidFill>
                  <a:srgbClr val="8F92F9"/>
                </a:solidFill>
                <a:latin typeface="Arial Black"/>
              </a:rPr>
              <a:t>RESSENTIMENTO EM RELAÇÃO AOS IRMÃOS POR AQUELES QUE CUIDAM</a:t>
            </a: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2000" dirty="0">
                <a:solidFill>
                  <a:srgbClr val="8F92F9"/>
                </a:solidFill>
                <a:latin typeface="Arial Black"/>
              </a:rPr>
              <a:t>BOWEN E "O EFEITO DA ONDA DE CHOQUE"</a:t>
            </a: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2000" dirty="0">
                <a:solidFill>
                  <a:srgbClr val="8F92F9"/>
                </a:solidFill>
                <a:latin typeface="Arial Black"/>
              </a:rPr>
              <a:t>FATORES MAIS SIGNIFICATIVOS DE UM SISTEMA PARA VIVER A PERDA POR MORTE:</a:t>
            </a:r>
          </a:p>
          <a:p>
            <a:pPr marL="457200" indent="-457200">
              <a:buClr>
                <a:srgbClr val="262626"/>
              </a:buClr>
              <a:buAutoNum type="arabicPeriod"/>
            </a:pPr>
            <a:r>
              <a:rPr lang="en-US" sz="2000" dirty="0">
                <a:solidFill>
                  <a:srgbClr val="8F92F9"/>
                </a:solidFill>
                <a:latin typeface="Arial Black"/>
              </a:rPr>
              <a:t>ESTRUTURA FLEXIVEL</a:t>
            </a:r>
          </a:p>
          <a:p>
            <a:pPr marL="457200" indent="-457200">
              <a:buClr>
                <a:srgbClr val="262626"/>
              </a:buClr>
              <a:buAutoNum type="arabicPeriod"/>
            </a:pPr>
            <a:r>
              <a:rPr lang="en-US" sz="2000" dirty="0">
                <a:solidFill>
                  <a:srgbClr val="8F92F9"/>
                </a:solidFill>
                <a:latin typeface="Arial Black"/>
              </a:rPr>
              <a:t>ABERTURA PARA O NOVO</a:t>
            </a:r>
          </a:p>
          <a:p>
            <a:pPr marL="457200" indent="-457200">
              <a:buClr>
                <a:srgbClr val="262626"/>
              </a:buClr>
              <a:buAutoNum type="arabicPeriod"/>
            </a:pPr>
            <a:r>
              <a:rPr lang="en-US" sz="2000" dirty="0">
                <a:solidFill>
                  <a:srgbClr val="8F92F9"/>
                </a:solidFill>
                <a:latin typeface="Arial Black"/>
              </a:rPr>
              <a:t>NIVEL DE MATURIDADE</a:t>
            </a:r>
          </a:p>
          <a:p>
            <a:pPr>
              <a:buClr>
                <a:srgbClr val="262626"/>
              </a:buClr>
            </a:pPr>
            <a:endParaRPr lang="en-US" sz="2000" dirty="0">
              <a:solidFill>
                <a:srgbClr val="F48F80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360843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 descr="imagem abstrata">
            <a:extLst>
              <a:ext uri="{FF2B5EF4-FFF2-40B4-BE49-F238E27FC236}">
                <a16:creationId xmlns="" xmlns:a16="http://schemas.microsoft.com/office/drawing/2014/main" id="{AE87820D-87CF-47BE-99FC-3276D782BA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9091"/>
          <a:stretch/>
        </p:blipFill>
        <p:spPr>
          <a:xfrm>
            <a:off x="57528" y="-2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39D7B-5813-4DAA-B33B-95F6AFE9E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782" y="225650"/>
            <a:ext cx="10058400" cy="125658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4"/>
                </a:solidFill>
                <a:latin typeface="Arial Black"/>
              </a:rPr>
              <a:t>A UNIÃO DAS FAMILIAS PELO CASAMENTO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0FE9809-7E0A-4E88-B9ED-4279BE1B4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670" y="1585535"/>
            <a:ext cx="11783680" cy="5129208"/>
          </a:xfr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itchFamily="18" charset="0"/>
              <a:buChar char="§"/>
            </a:pPr>
            <a:r>
              <a:rPr lang="en-US" sz="1900" dirty="0">
                <a:solidFill>
                  <a:schemeClr val="accent4"/>
                </a:solidFill>
                <a:latin typeface="Arial Black"/>
              </a:rPr>
              <a:t>ATUALMENTE O CASAMENTO TEM UM SIGNIFICADO MUITO PRÓPRIO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accent4"/>
                </a:solidFill>
                <a:latin typeface="Arial Black"/>
              </a:rPr>
              <a:t>REQUER A RENEGOCIAÇÃO ENTRE DUAS PESSOAS MUITAS QUESTÕES QUE ANTERIORMENTE LHES DEFINIA COMO SERES INDIVIDUAIS OU QUE FORAM DEFINIDAS POR SUAS FAMILIAS DE ORIGEM: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dirty="0">
                <a:solidFill>
                  <a:schemeClr val="accent4"/>
                </a:solidFill>
                <a:latin typeface="Arial Black"/>
              </a:rPr>
              <a:t>QUANDO E ONDE COMER, DORMIR, CONVERSAR, FAZER SEXO, TRABALHAR, BRIGAR E RELAXAR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dirty="0">
                <a:solidFill>
                  <a:schemeClr val="accent4"/>
                </a:solidFill>
                <a:latin typeface="Arial Black"/>
              </a:rPr>
              <a:t>FÉRIAS, ESPAÇO, TEMPO E DINHEIRO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dirty="0">
                <a:solidFill>
                  <a:schemeClr val="accent4"/>
                </a:solidFill>
                <a:latin typeface="Arial Black"/>
              </a:rPr>
              <a:t>TRADIÇÕES E RITUAIS FAMILIARES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dirty="0">
                <a:solidFill>
                  <a:schemeClr val="accent4"/>
                </a:solidFill>
                <a:latin typeface="Arial Black"/>
              </a:rPr>
              <a:t>RELACIONAMENTOS COM IRMÃOS, AMIGOS, FAMÍLIA AMPLIADA, COLEGAS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accent4"/>
                </a:solidFill>
                <a:latin typeface="Arial Black"/>
              </a:rPr>
              <a:t>A DIFERENÇA DOS SERES HUMANOS PARA OS DEMAIS ANIMAIS: TEREM PARENTES POR AFINIDADE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accent4"/>
                </a:solidFill>
                <a:latin typeface="Arial Black"/>
              </a:rPr>
              <a:t>EMBORA O “IDEAL CULTURAL” AINDA SEJA O HOMEM EM POSIÇÃO ‘SUPERIOR’ ISSO VEM LENTAMENTE SE TRANSFORMANDO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rgbClr val="F48F80"/>
              </a:solidFill>
              <a:latin typeface="Arial Black"/>
            </a:endParaRP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endParaRPr lang="en-US" sz="2000" dirty="0">
              <a:solidFill>
                <a:srgbClr val="F48F80"/>
              </a:solidFill>
              <a:latin typeface="Arial Black"/>
            </a:endParaRPr>
          </a:p>
          <a:p>
            <a:pPr>
              <a:buClr>
                <a:prstClr val="black">
                  <a:lumMod val="85000"/>
                  <a:lumOff val="15000"/>
                </a:prstClr>
              </a:buClr>
              <a:buFont typeface="Wingdings" pitchFamily="18" charset="0"/>
              <a:buChar char="§"/>
            </a:pPr>
            <a:endParaRPr lang="en-US" sz="2000" dirty="0">
              <a:solidFill>
                <a:srgbClr val="F48F80"/>
              </a:solidFill>
              <a:latin typeface="Arial Black"/>
            </a:endParaRP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endParaRPr lang="en-US" sz="2000" dirty="0">
              <a:solidFill>
                <a:srgbClr val="F48F80"/>
              </a:solidFill>
              <a:latin typeface="Arial Black"/>
            </a:endParaRP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endParaRPr lang="en-US" sz="2000" dirty="0">
              <a:solidFill>
                <a:srgbClr val="F48F80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718070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 descr="imagem abstrata">
            <a:extLst>
              <a:ext uri="{FF2B5EF4-FFF2-40B4-BE49-F238E27FC236}">
                <a16:creationId xmlns="" xmlns:a16="http://schemas.microsoft.com/office/drawing/2014/main" id="{AE87820D-87CF-47BE-99FC-3276D782BA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9091"/>
          <a:stretch/>
        </p:blipFill>
        <p:spPr>
          <a:xfrm>
            <a:off x="57528" y="-2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39D7B-5813-4DAA-B33B-95F6AFE9E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782" y="225650"/>
            <a:ext cx="10058400" cy="125658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4"/>
                </a:solidFill>
                <a:latin typeface="Arial Black"/>
              </a:rPr>
              <a:t>A UNIÃO DAS FAMILIAS PELO CASAMENTO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0FE9809-7E0A-4E88-B9ED-4279BE1B4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670" y="1585535"/>
            <a:ext cx="11783680" cy="5129208"/>
          </a:xfr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accent4"/>
                </a:solidFill>
                <a:latin typeface="Arial Black"/>
              </a:rPr>
              <a:t>ANTIGAMENTE O CASAMENTO ERA UM PASSE PARA AS MULHERES E HOMENS SE TORNAREM ADULTOS COMPLETOS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accent4"/>
                </a:solidFill>
                <a:latin typeface="Arial Black"/>
              </a:rPr>
              <a:t>HOJE DEIXOU DE SER UM MARCO PARA A VIDA ADULTA. MUITOS VIVEM JUNTOS SEM CASAR, OUTROS NÃO SE CASAM E SE TORNAM PAIS…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accent4"/>
                </a:solidFill>
                <a:latin typeface="Arial Black"/>
              </a:rPr>
              <a:t>AS MULHERES QUE HOJE PERMANECEM SOLTEIRAS SE SAEM MUITO BEM, QUANTO MELHOR FOR SUA INSTRUÇÃO E SEU LADO PROFISSIONAL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accent4"/>
                </a:solidFill>
                <a:latin typeface="Arial Black"/>
              </a:rPr>
              <a:t>APESAR DA TENDÊNCIA DE ATRASAR O CASAMENTO E A GRAVIDEZ, A MAIORIA DOS CASAIS SE CASA E TEM FILHOS ANTES DOS TRINTA ANOS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accent4"/>
                </a:solidFill>
                <a:latin typeface="Arial Black"/>
              </a:rPr>
              <a:t>HÁ UMA IMPLICAÇÃO ENTRE EVENTOS NA FAMÍLIA EXTENSA E O DESEJO DE FORMALIZAR A RELAÇÃO, CASANDO-SE, ENTRE PESSOAS QUE JA VIVEM JUNTOS HÁ ALGUM TEMPO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accent4"/>
                </a:solidFill>
                <a:latin typeface="Arial Black"/>
              </a:rPr>
              <a:t>BOWEN (1978) – CASAIS QUE BUSCAM COMPLETAR-SE UM AO OUTRO ATRAVÉS DO CASAMENTO TRAZEM CONSIGO UMA INCOMPLETA DIFERENCIAÇÃO DE PESSOA EM RELAÇÃO A SUA ORIGEM FAMILIAR</a:t>
            </a: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endParaRPr lang="en-US" sz="2000" dirty="0">
              <a:solidFill>
                <a:srgbClr val="F48F80"/>
              </a:solidFill>
              <a:latin typeface="Arial Black"/>
            </a:endParaRPr>
          </a:p>
          <a:p>
            <a:pPr>
              <a:buClr>
                <a:prstClr val="black">
                  <a:lumMod val="85000"/>
                  <a:lumOff val="15000"/>
                </a:prstClr>
              </a:buClr>
              <a:buFont typeface="Wingdings" pitchFamily="18" charset="0"/>
              <a:buChar char="§"/>
            </a:pPr>
            <a:endParaRPr lang="en-US" sz="2000" dirty="0">
              <a:solidFill>
                <a:srgbClr val="F48F80"/>
              </a:solidFill>
              <a:latin typeface="Arial Black"/>
            </a:endParaRP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endParaRPr lang="en-US" sz="2000" dirty="0">
              <a:solidFill>
                <a:srgbClr val="F48F80"/>
              </a:solidFill>
              <a:latin typeface="Arial Black"/>
            </a:endParaRP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endParaRPr lang="en-US" sz="2000" dirty="0">
              <a:solidFill>
                <a:srgbClr val="F48F80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59054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 descr="imagem abstrata">
            <a:extLst>
              <a:ext uri="{FF2B5EF4-FFF2-40B4-BE49-F238E27FC236}">
                <a16:creationId xmlns="" xmlns:a16="http://schemas.microsoft.com/office/drawing/2014/main" id="{AE87820D-87CF-47BE-99FC-3276D782BA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9091"/>
          <a:stretch/>
        </p:blipFill>
        <p:spPr>
          <a:xfrm>
            <a:off x="57528" y="-2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39D7B-5813-4DAA-B33B-95F6AFE9E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782" y="225650"/>
            <a:ext cx="10058400" cy="125658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4"/>
                </a:solidFill>
                <a:latin typeface="Arial Black"/>
              </a:rPr>
              <a:t>A UNIÃO DAS FAMILIAS PELO CASAMENTO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0FE9809-7E0A-4E88-B9ED-4279BE1B4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670" y="1585535"/>
            <a:ext cx="11783680" cy="5129208"/>
          </a:xfr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1900" dirty="0">
                <a:solidFill>
                  <a:schemeClr val="accent4"/>
                </a:solidFill>
                <a:latin typeface="Arial Black"/>
              </a:rPr>
              <a:t>QUANDO NÃO CONSEGUIMOS ACEITAR A QUALIDADE DIFERENTE DA OUTRA PESSOA REVELA O QUANTO AINDA SOMOS DEPENDENTES EMOCIONALMENTE DE NOSSOS PAIS</a:t>
            </a: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1900" dirty="0">
                <a:solidFill>
                  <a:schemeClr val="accent4"/>
                </a:solidFill>
                <a:latin typeface="Arial Black"/>
              </a:rPr>
              <a:t>NA FUSÃO RELACIONAL CADA UM COLOCA O OUTRO COMO RESPONSÁVEL POR SUA AUTO-ESTIMA E NAO SÃO CAPAZES DE CONFIDENCIAR SUAS INSEGURANÇAS E TEMORES POR MEDO DE SER ABANDONADO.</a:t>
            </a: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1900" dirty="0">
                <a:solidFill>
                  <a:schemeClr val="accent4"/>
                </a:solidFill>
                <a:latin typeface="Arial Black"/>
              </a:rPr>
              <a:t>AS MENSAGENS QUE TROCAM SÃO ENCOBERTAS; NÃO HÁ FRANQUESA E FICAM AMARRADOS EM TEIAS COMUNICACIONAIS EVASIVAS E AMBÍGUAS</a:t>
            </a: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1900" dirty="0">
                <a:solidFill>
                  <a:schemeClr val="accent4"/>
                </a:solidFill>
                <a:latin typeface="Arial Black"/>
              </a:rPr>
              <a:t>MUITOS CASAIS SE FORMAM POR: AJUDA DO ROMANCE, DA PSEUDOMUTUALIDADE OU DA RESISTÊNCIA À SEUS PAIS. COMUM CAIREM EM PAPÉIS ESTERIOTIPADOS</a:t>
            </a: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1900" dirty="0">
                <a:solidFill>
                  <a:schemeClr val="accent4"/>
                </a:solidFill>
                <a:latin typeface="Arial Black"/>
              </a:rPr>
              <a:t>HOMENS COM BAIXA DIFERENCIAÇÃO = TEMOR AO COMPROMISSO</a:t>
            </a: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1900" dirty="0">
                <a:solidFill>
                  <a:schemeClr val="accent4"/>
                </a:solidFill>
                <a:latin typeface="Arial Black"/>
              </a:rPr>
              <a:t>MULHERES COM BAIXA DIFERENCIAÇÃO = TEMOR A FICAR SOZINHA</a:t>
            </a: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1900" dirty="0">
                <a:solidFill>
                  <a:schemeClr val="accent4"/>
                </a:solidFill>
                <a:latin typeface="Arial Black"/>
              </a:rPr>
              <a:t>TEMOR AO PESO DAS DESIGNAÇÕES: MARIDO E MULHER</a:t>
            </a: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endParaRPr lang="en-US" sz="2000" dirty="0">
              <a:solidFill>
                <a:srgbClr val="F48F80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255731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magem abstrata">
            <a:extLst>
              <a:ext uri="{FF2B5EF4-FFF2-40B4-BE49-F238E27FC236}">
                <a16:creationId xmlns="" xmlns:a16="http://schemas.microsoft.com/office/drawing/2014/main" id="{2682DECF-6B3D-4023-84E4-CD21E2B439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9091"/>
          <a:stretch/>
        </p:blipFill>
        <p:spPr>
          <a:xfrm>
            <a:off x="57528" y="-2"/>
            <a:ext cx="12191980" cy="6857999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D7E672B0-41AA-40FB-8DB4-1A71D195BF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pt-BR" dirty="0">
                <a:solidFill>
                  <a:schemeClr val="accent4"/>
                </a:solidFill>
                <a:latin typeface="Arial Black"/>
              </a:rPr>
              <a:t>O CASAMENTO – INDICADOR DO PROCESSO FAMILIAR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E4D24209-F29A-409E-9E81-B1224DB1A1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/>
                </a:solidFill>
                <a:latin typeface="Arial Black"/>
              </a:rPr>
              <a:t>A ORGANIZAÇÃO DO CASAMENTO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/>
                </a:solidFill>
                <a:latin typeface="Arial Black"/>
              </a:rPr>
              <a:t>QUEM SERÁ CONVIDADO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/>
                </a:solidFill>
                <a:latin typeface="Arial Black"/>
              </a:rPr>
              <a:t>CASAMENTOS DE MODO NÃO-CONVENCIONAL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/>
                </a:solidFill>
                <a:latin typeface="Arial Black"/>
              </a:rPr>
              <a:t>CERIMÔNIAS CIVIS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/>
                </a:solidFill>
                <a:latin typeface="Arial Black"/>
              </a:rPr>
              <a:t>QUEM PAGA O EVENTO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/>
                </a:solidFill>
                <a:latin typeface="Arial Black"/>
              </a:rPr>
              <a:t>FAMILIAS SUPER CENTRADAS NO CASAMENTO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/>
                </a:solidFill>
                <a:latin typeface="Arial Black"/>
              </a:rPr>
              <a:t>DESAPROVAÇÃO FAMILIAR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="" xmlns:a16="http://schemas.microsoft.com/office/drawing/2014/main" id="{4F52965E-EA03-40BD-8851-5380119C3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4050964"/>
          </a:xfr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1700" dirty="0">
                <a:solidFill>
                  <a:schemeClr val="accent4"/>
                </a:solidFill>
                <a:latin typeface="Arial Black"/>
              </a:rPr>
              <a:t>GRAVIDEZ PRÉ-CONJUGAL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700" dirty="0">
                <a:solidFill>
                  <a:schemeClr val="accent4"/>
                </a:solidFill>
                <a:latin typeface="Arial Black"/>
              </a:rPr>
              <a:t>RESOLUÇÃO IMPULSIVA PARA CASAR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700" dirty="0">
                <a:solidFill>
                  <a:schemeClr val="accent4"/>
                </a:solidFill>
                <a:latin typeface="Arial Black"/>
              </a:rPr>
              <a:t>DIVÓRCIO ANTERIOR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700" dirty="0">
                <a:solidFill>
                  <a:schemeClr val="accent4"/>
                </a:solidFill>
                <a:latin typeface="Arial Black"/>
              </a:rPr>
              <a:t>MÁ VONTADE DOS PAIS EM COLABORAR COM O EVENTO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700" dirty="0">
                <a:solidFill>
                  <a:schemeClr val="accent4"/>
                </a:solidFill>
                <a:latin typeface="Arial Black"/>
              </a:rPr>
              <a:t>POUCOS CASAIS BUSCAM AJUDA NESSE MOMENTO TÃO FAVORÁVEL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700" dirty="0">
                <a:solidFill>
                  <a:schemeClr val="accent4"/>
                </a:solidFill>
                <a:latin typeface="Arial Black"/>
              </a:rPr>
              <a:t>CASAMENTO DEVERIA SER APENAS UM RITUAL PARA FACILITAR O PROCESSO FAMILIAR</a:t>
            </a:r>
          </a:p>
        </p:txBody>
      </p:sp>
    </p:spTree>
    <p:extLst>
      <p:ext uri="{BB962C8B-B14F-4D97-AF65-F5344CB8AC3E}">
        <p14:creationId xmlns:p14="http://schemas.microsoft.com/office/powerpoint/2010/main" val="3794887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magem abstrata">
            <a:extLst>
              <a:ext uri="{FF2B5EF4-FFF2-40B4-BE49-F238E27FC236}">
                <a16:creationId xmlns="" xmlns:a16="http://schemas.microsoft.com/office/drawing/2014/main" id="{2682DECF-6B3D-4023-84E4-CD21E2B439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9091"/>
          <a:stretch/>
        </p:blipFill>
        <p:spPr>
          <a:xfrm>
            <a:off x="57528" y="-2"/>
            <a:ext cx="12191980" cy="6857999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D7E672B0-41AA-40FB-8DB4-1A71D195BF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pt-BR" dirty="0">
                <a:solidFill>
                  <a:schemeClr val="accent4"/>
                </a:solidFill>
                <a:latin typeface="Arial Black"/>
              </a:rPr>
              <a:t>O CASAMENTO – INDICADOR DO PROCESSO FAMILIAR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E4D24209-F29A-409E-9E81-B1224DB1A1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19"/>
            <a:ext cx="4663440" cy="4241409"/>
          </a:xfr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accent4"/>
                </a:solidFill>
                <a:latin typeface="Arial Black"/>
              </a:rPr>
              <a:t>DISCUSSÕES MUITO ACIRRADAS SOBRE OS ARRANJOS ENCOBREM QUESTÕES SUJACENTES DO SISTEMA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accent4"/>
                </a:solidFill>
                <a:latin typeface="Arial Black"/>
              </a:rPr>
              <a:t>CASAMENTO É UM EVENTO FAMILIAR = LEVAR EM CONTA OS SENTIMENTOS DOS PAIS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accent4"/>
                </a:solidFill>
                <a:latin typeface="Arial Black"/>
              </a:rPr>
              <a:t>MEMBROS DA FAMILIA COMO POSSÍVEIS DESASTRES NO EVENTO – NORMA PRÁTICA: CADA PESSOA TEM QUE SE RESPONSABILIZAR POR SUA DIVERSÃO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accent4"/>
                </a:solidFill>
                <a:latin typeface="Arial Black"/>
              </a:rPr>
              <a:t>OS PROBLEMAS SISTÊMICOS QUE CERCAM A FORMAÇÃO DOS CASAIS SÃO MUITO SEMELHANTES AOS DOS CASAIS HOMOAFETIVOS, ENTRE RELIGIÕES OU CULTURAS DIFERENTES, CLASSES, RAÇAS OU ETNIAS .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="" xmlns:a16="http://schemas.microsoft.com/office/drawing/2014/main" id="{4F52965E-EA03-40BD-8851-5380119C3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2103119"/>
            <a:ext cx="4663440" cy="4241409"/>
          </a:xfr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accent4"/>
                </a:solidFill>
                <a:latin typeface="Arial Black"/>
              </a:rPr>
              <a:t>O SISTEMA DE AMIGOS E OS RELACIONAMENTOS FAMILIARES COSTUMAM MUDAR APÓS O CASAMENTO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accent4"/>
                </a:solidFill>
                <a:latin typeface="Arial Black"/>
              </a:rPr>
              <a:t>SURGE EM ALGUNS CASAIS A DIFICULDADE EM MANTER AMIGOS INDIVIDUAIS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accent4"/>
                </a:solidFill>
                <a:latin typeface="Arial Black"/>
              </a:rPr>
              <a:t>AMIGOS CASADOS COSTUMAM REFORÇAR A FUSÃO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accent4"/>
                </a:solidFill>
                <a:latin typeface="Arial Black"/>
              </a:rPr>
              <a:t>INTIMIDADE –DESEJO NATURAL DE PROXIMIDADE SEM HAVER FUSÃO COMPLEMENTAR DE UM COM O OUTRO</a:t>
            </a:r>
          </a:p>
        </p:txBody>
      </p:sp>
    </p:spTree>
    <p:extLst>
      <p:ext uri="{BB962C8B-B14F-4D97-AF65-F5344CB8AC3E}">
        <p14:creationId xmlns:p14="http://schemas.microsoft.com/office/powerpoint/2010/main" val="2481257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magem abstrata">
            <a:extLst>
              <a:ext uri="{FF2B5EF4-FFF2-40B4-BE49-F238E27FC236}">
                <a16:creationId xmlns="" xmlns:a16="http://schemas.microsoft.com/office/drawing/2014/main" id="{6878B99D-4593-45D3-9638-2E180354C8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9091"/>
          <a:stretch/>
        </p:blipFill>
        <p:spPr>
          <a:xfrm>
            <a:off x="57528" y="-2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27A31AF-F0F4-41D2-9F6B-8D3EC4D10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309" y="355047"/>
            <a:ext cx="10058400" cy="1371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3600" dirty="0">
                <a:solidFill>
                  <a:schemeClr val="accent4"/>
                </a:solidFill>
                <a:latin typeface="Arial Black"/>
              </a:rPr>
              <a:t>AS RELAÇÕES FRATERNAS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2C805875-603C-47EF-A132-64FAAB37A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309" y="1930592"/>
            <a:ext cx="10058400" cy="4654756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/>
                </a:solidFill>
                <a:latin typeface="Arial Black"/>
              </a:rPr>
              <a:t>DESLOCADO PARA O CÔNJUGE QUESTÕES MAL RESOLVIDAS COM A FRATRIA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/>
                </a:solidFill>
                <a:latin typeface="Arial Black"/>
              </a:rPr>
              <a:t>TRIANGULOS PREDIZÍVEIS: MARIDO- IRMÃOS DA ESPOSA – ESPOSA OU ESPOSA – AS IRMÃS DO MARIDO –O MARIDO = ESCOLHA “INTENCIONAL” POR ALGUÉM QUE COLOQUE OS LIMITES POR ELE E ASSIM PODE SE DISTANCIAR SEM CULPA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/>
                </a:solidFill>
                <a:latin typeface="Arial Black"/>
              </a:rPr>
              <a:t>HÁ TAMBÉM O USO DA FAMÍLIA AMPLIADA PARA SE DISTANCIAR DO CÔNJUGE SEM ASSUMIR RESPONSABILIDADE: “TENHO QUE IR VER MEUS PAIS”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/>
                </a:solidFill>
                <a:latin typeface="Arial Black"/>
              </a:rPr>
              <a:t>SENDO O CASAMENTO DOS PAIS O MODELO PRIMÁRIO DO JOVEM CASAL, PODEMOS ENCONTRAR BOAS PISTAS SOBRE ELE.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/>
                </a:solidFill>
                <a:latin typeface="Arial Black"/>
              </a:rPr>
              <a:t>TAMBÉM O MODELO RELACIONAL COM OS IRMÃOS –OS PRIMEIROS COMPANHEIROS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/>
                </a:solidFill>
                <a:latin typeface="Arial Black"/>
              </a:rPr>
              <a:t>MAIOR ESTABILIDADE CONJUGAL – PARCEIROS DE POSIÇÕES FRATERNAS COMPLEMENTARES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/>
                </a:solidFill>
                <a:latin typeface="Arial Black"/>
              </a:rPr>
              <a:t>CRESCER EM AMBIENTES UNISEXUADOS PODE LEVAR A ESTAR MENOS A VONTADE COM O SEXO OPOSTO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/>
                </a:solidFill>
                <a:latin typeface="Arial Black"/>
              </a:rPr>
              <a:t>VÁRIAS EXPECTATIVAS BÁSICAS DO VIVER TEM ORIGEM NAS SUPOSIÇÕES IMPLÍCITAS ORIGINADAS EM NOSSAS FAMÍLIAS </a:t>
            </a:r>
            <a:endParaRPr lang="pt-BR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16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magem abstrata">
            <a:extLst>
              <a:ext uri="{FF2B5EF4-FFF2-40B4-BE49-F238E27FC236}">
                <a16:creationId xmlns="" xmlns:a16="http://schemas.microsoft.com/office/drawing/2014/main" id="{E5BEDBE7-D8F7-4505-A985-4D6350F862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9091"/>
          <a:stretch/>
        </p:blipFill>
        <p:spPr>
          <a:xfrm>
            <a:off x="57528" y="-2"/>
            <a:ext cx="12191980" cy="685799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A2614FB8-39EA-4A4B-9026-198107E92EA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sz="3600" dirty="0">
                <a:solidFill>
                  <a:schemeClr val="accent4"/>
                </a:solidFill>
                <a:latin typeface="Arial Black"/>
              </a:rPr>
              <a:t>QUESTÕES NO AJUSTE CONJUGAL: PREDIÇÕES PROBLEMÁTICAS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="" xmlns:a16="http://schemas.microsoft.com/office/drawing/2014/main" id="{E33A6403-3C49-435A-8013-454CA9CE45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90" y="2103119"/>
            <a:ext cx="5343906" cy="4579830"/>
          </a:xfr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accent4"/>
                </a:solidFill>
                <a:latin typeface="Arial Black"/>
              </a:rPr>
              <a:t>O CASAL SE CONHECE E CASA LOGO APÓS UMA MORTE SIGNIFICATIVA (RYDER,1970; RYDER E COLS, 1971)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accent4"/>
                </a:solidFill>
                <a:latin typeface="Arial Black"/>
              </a:rPr>
              <a:t>O DESEJO DE SE DISTANCIAR DA PRÓPRIA FAMÍLIA DE ORIGEM É UM DOS FATORES DO CASAMENTO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accent4"/>
                </a:solidFill>
                <a:latin typeface="Arial Black"/>
              </a:rPr>
              <a:t>OS BACKGROUNDS FAMILIARES DOS CÔNJUGES SÃO BASTANTE DIFERENTES (RELIGIÃO, EDUCAÇÃO,CLASSE SOCIAL, ETNICIDADE, AS IDADES DOS PARCEIROS, ETC)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accent4"/>
                </a:solidFill>
                <a:latin typeface="Arial Black"/>
              </a:rPr>
              <a:t>CÔNJUGES DE CONSTELAÇÕES FRATERNAS INCOMPATÍVEIS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accent4"/>
                </a:solidFill>
                <a:latin typeface="Arial Black"/>
              </a:rPr>
              <a:t>O CASAL RESIDE EXTREMAMENTE PERTO OU DISTANTE DE CADA FAMÍLIA DE ORIGEM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accent4"/>
                </a:solidFill>
                <a:latin typeface="Arial Black"/>
              </a:rPr>
              <a:t>O CASAL DEPENDE FINANCEIRAMENTE, FISICAMENTE OU EMOCIONALMENTE DE ALGUMA DAS FAMÍLIAS DE ORIGEM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29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t-BR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DFC7CBB8-5529-47B7-AAC6-E9CB8C8B1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2103121"/>
            <a:ext cx="5415795" cy="4594206"/>
          </a:xfr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accent4"/>
                </a:solidFill>
                <a:latin typeface="Arial Black"/>
              </a:rPr>
              <a:t>O CASAL CASA ANTES DOS 20 ANOS (BOOTH &amp; EDWARDS, 1985)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accent4"/>
                </a:solidFill>
                <a:latin typeface="Arial Black"/>
              </a:rPr>
              <a:t>O CASAL CASA DEPOIS DE UM CONHECIMENTO DE MENOS DE SEIS MESES OU DE MAIS DE TRÊS ANOS DE NOIVADO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accent4"/>
                </a:solidFill>
                <a:latin typeface="Arial Black"/>
              </a:rPr>
              <a:t>O CASAMENTO OCORRE SEM A PRESENÇA DE AMIGOS E PARENTES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accent4"/>
                </a:solidFill>
                <a:latin typeface="Arial Black"/>
              </a:rPr>
              <a:t>A ESPOSA FICA GRÁVIDA ANTES OU DURANTE O PRIMEIRO ANO DE CASAMENTO (CHRISTENSEN, 1963; BACON, 1974)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accent4"/>
                </a:solidFill>
                <a:latin typeface="Arial Black"/>
              </a:rPr>
              <a:t>UM DOS CÔNJUGES TEM UM RELACIONAMENTO DIFÍCIL COM SEUS IRMÃOS OU PAIS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accent4"/>
                </a:solidFill>
                <a:latin typeface="Arial Black"/>
              </a:rPr>
              <a:t>UM DOS CÔNJUGES CONSIDERA SUA INFAÂNCIA OU ADOLESCÊNCIA UMA ÉPOCA MUITO INFELIZ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accent4"/>
                </a:solidFill>
                <a:latin typeface="Arial Black"/>
              </a:rPr>
              <a:t>PADRÕES CONJUGAIS EM UMA DAS FAMÍLIAS DE ORIGEM ERAM INSTÁVEIS (KOBRIN &amp;WHITE, 1984)</a:t>
            </a:r>
          </a:p>
          <a:p>
            <a:pPr marL="0" indent="0">
              <a:buNone/>
            </a:pPr>
            <a:endParaRPr lang="pt-BR" sz="1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352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 descr="imagem abstrata">
            <a:extLst>
              <a:ext uri="{FF2B5EF4-FFF2-40B4-BE49-F238E27FC236}">
                <a16:creationId xmlns="" xmlns:a16="http://schemas.microsoft.com/office/drawing/2014/main" id="{AE87820D-87CF-47BE-99FC-3276D782BA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9091"/>
          <a:stretch/>
        </p:blipFill>
        <p:spPr>
          <a:xfrm>
            <a:off x="57528" y="-2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39D7B-5813-4DAA-B33B-95F6AFE9E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008" y="-4388"/>
            <a:ext cx="10058400" cy="125658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 Black"/>
              </a:rPr>
              <a:t>PAIS DE FILHOS PEQUENOS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0FE9809-7E0A-4E88-B9ED-4279BE1B4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670" y="1585535"/>
            <a:ext cx="11783680" cy="5129208"/>
          </a:xfr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2000" dirty="0">
                <a:solidFill>
                  <a:srgbClr val="F48F80"/>
                </a:solidFill>
                <a:latin typeface="Arial Black"/>
              </a:rPr>
              <a:t> </a:t>
            </a:r>
            <a:r>
              <a:rPr lang="en-US" sz="2000" dirty="0">
                <a:solidFill>
                  <a:srgbClr val="C00000"/>
                </a:solidFill>
                <a:latin typeface="Arial Black"/>
              </a:rPr>
              <a:t> TORNAR–SE PROGENITOR: MUDANÇA NA ASSOCIAÇÃO E FUNCIONAMENTO DOS MEMBROS DO SISTEMA FAMILIAR</a:t>
            </a:r>
            <a:endParaRPr lang="en-US" dirty="0">
              <a:solidFill>
                <a:srgbClr val="C00000"/>
              </a:solidFill>
              <a:latin typeface="Avenir Next LT Pro" panose="02020404030301010803"/>
            </a:endParaRP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2000" dirty="0">
                <a:solidFill>
                  <a:srgbClr val="C00000"/>
                </a:solidFill>
                <a:latin typeface="Arial Black"/>
              </a:rPr>
              <a:t>ESTÁGIO DE MAIOR E PROFUNDA MUDANÇA NO SISTEMA FAMILIAR</a:t>
            </a:r>
            <a:endParaRPr lang="en-US" dirty="0">
              <a:solidFill>
                <a:srgbClr val="C00000"/>
              </a:solidFill>
              <a:latin typeface="Avenir Next LT Pro" panose="02020404030301010803"/>
            </a:endParaRP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2000" dirty="0">
                <a:solidFill>
                  <a:srgbClr val="C00000"/>
                </a:solidFill>
                <a:latin typeface="Arial Black"/>
              </a:rPr>
              <a:t>INFLUENCIA DO MEIO CULTURAL: SUPERPOPULAÇÃO MUNDIAL, DESTRUIÇÃO DA VIDA, MULHERES TRABALHANDO FORA, DIVÓRCIO E RECASAMENTO, CONTRACEPÇÃO E ABORTO LEGALIZADO, CUSTO FINANCEIRO DO FILHO.</a:t>
            </a:r>
            <a:endParaRPr lang="en-US" dirty="0">
              <a:solidFill>
                <a:srgbClr val="C00000"/>
              </a:solidFill>
              <a:latin typeface="Avenir Next LT Pro" panose="02020404030301010803"/>
            </a:endParaRP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2000" dirty="0">
                <a:solidFill>
                  <a:srgbClr val="C00000"/>
                </a:solidFill>
                <a:latin typeface="Arial Black"/>
              </a:rPr>
              <a:t>PROGENITOR: RESULTADO NÃO SÓ BIOLÓGICO, BRM COMO PSICOLÓGICO, SOCIAL E VINCULAÇÃO ENTRE DUAS GERAÇÕES</a:t>
            </a:r>
            <a:endParaRPr lang="en-US" dirty="0">
              <a:solidFill>
                <a:srgbClr val="C00000"/>
              </a:solidFill>
              <a:latin typeface="Avenir Next LT Pro" panose="02020404030301010803"/>
            </a:endParaRP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2000" dirty="0">
                <a:solidFill>
                  <a:srgbClr val="C00000"/>
                </a:solidFill>
                <a:latin typeface="Arial Black"/>
              </a:rPr>
              <a:t>MUNDO DOMÉSTICO: QUEM VAI CRIAR OS FILHOS?</a:t>
            </a:r>
            <a:endParaRPr lang="en-US" dirty="0">
              <a:solidFill>
                <a:srgbClr val="C00000"/>
              </a:solidFill>
              <a:latin typeface="Avenir Next LT Pro" panose="02020404030301010803"/>
            </a:endParaRP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2000" dirty="0">
                <a:solidFill>
                  <a:srgbClr val="C00000"/>
                </a:solidFill>
                <a:latin typeface="Arial Black"/>
              </a:rPr>
              <a:t>NATUREZA DO TRABALHO DOMÉSTICO ALTERADA. MAS, AJUDAR AS CRIANÇAS AO CRESCER SEREM ADULTOS RESPONSAVEIS, PERMANECEU ESTÁVEL                                                                    </a:t>
            </a:r>
            <a:endParaRPr lang="en-US" dirty="0">
              <a:solidFill>
                <a:srgbClr val="C00000"/>
              </a:solidFill>
            </a:endParaRPr>
          </a:p>
          <a:p>
            <a:pPr>
              <a:buFont typeface="Wingdings" pitchFamily="18" charset="0"/>
              <a:buChar char="§"/>
            </a:pPr>
            <a:endParaRPr lang="en-US" sz="2000" dirty="0">
              <a:solidFill>
                <a:srgbClr val="F48F80"/>
              </a:solidFill>
              <a:latin typeface="Arial Black"/>
            </a:endParaRP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endParaRPr lang="en-US" sz="2000" dirty="0">
              <a:solidFill>
                <a:srgbClr val="F48F80"/>
              </a:solidFill>
              <a:latin typeface="Arial Black"/>
            </a:endParaRPr>
          </a:p>
          <a:p>
            <a:pPr>
              <a:buClr>
                <a:prstClr val="black">
                  <a:lumMod val="85000"/>
                  <a:lumOff val="15000"/>
                </a:prstClr>
              </a:buClr>
              <a:buFont typeface="Wingdings" pitchFamily="18" charset="0"/>
              <a:buChar char="§"/>
            </a:pPr>
            <a:endParaRPr lang="en-US" sz="2000" dirty="0">
              <a:solidFill>
                <a:srgbClr val="F48F80"/>
              </a:solidFill>
              <a:latin typeface="Arial Black"/>
            </a:endParaRP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endParaRPr lang="en-US" sz="2000" dirty="0">
              <a:solidFill>
                <a:srgbClr val="F48F80"/>
              </a:solidFill>
              <a:latin typeface="Arial Black"/>
            </a:endParaRP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endParaRPr lang="en-US" sz="2000" dirty="0">
              <a:solidFill>
                <a:srgbClr val="F48F80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343322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 descr="imagem abstrata">
            <a:extLst>
              <a:ext uri="{FF2B5EF4-FFF2-40B4-BE49-F238E27FC236}">
                <a16:creationId xmlns="" xmlns:a16="http://schemas.microsoft.com/office/drawing/2014/main" id="{AE87820D-87CF-47BE-99FC-3276D782BA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9091"/>
          <a:stretch/>
        </p:blipFill>
        <p:spPr>
          <a:xfrm>
            <a:off x="57528" y="-2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39D7B-5813-4DAA-B33B-95F6AFE9E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008" y="-4388"/>
            <a:ext cx="10058400" cy="125658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 Black"/>
              </a:rPr>
              <a:t>PAIS DE FILHOS PEQUENOS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0FE9809-7E0A-4E88-B9ED-4279BE1B4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670" y="1585535"/>
            <a:ext cx="11869944" cy="5129208"/>
          </a:xfr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2000" dirty="0">
                <a:solidFill>
                  <a:srgbClr val="F48F80"/>
                </a:solidFill>
                <a:latin typeface="Arial Black"/>
              </a:rPr>
              <a:t> </a:t>
            </a:r>
            <a:r>
              <a:rPr lang="en-US" sz="2000" dirty="0">
                <a:solidFill>
                  <a:srgbClr val="C00000"/>
                </a:solidFill>
                <a:latin typeface="Arial Black"/>
              </a:rPr>
              <a:t> RESULTADO SATISFATÓRIO DESSE ESTÁGIO: MAIOR DIFERENCIAÇÃO DE SI MESMO E MAIOR CAPACIDADE PARA EDUCAR</a:t>
            </a: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2000" dirty="0">
                <a:solidFill>
                  <a:srgbClr val="C00000"/>
                </a:solidFill>
                <a:latin typeface="Arial Black"/>
              </a:rPr>
              <a:t>CONCEITOS IMPORTANTES PARA ESSE ESTÁGIO:</a:t>
            </a:r>
          </a:p>
          <a:p>
            <a:pPr marL="457200" indent="-457200">
              <a:buClr>
                <a:srgbClr val="262626"/>
              </a:buClr>
              <a:buAutoNum type="arabicPeriod"/>
            </a:pPr>
            <a:r>
              <a:rPr lang="en-US" sz="1800" dirty="0">
                <a:solidFill>
                  <a:srgbClr val="C00000"/>
                </a:solidFill>
                <a:latin typeface="Arial Black"/>
              </a:rPr>
              <a:t>EU ADULTO E OS MULTIPLOS RELACIONAMENTOS: ESFERA DOMÉSTICA E NÃO-DOMÉSTICA</a:t>
            </a:r>
          </a:p>
          <a:p>
            <a:pPr marL="457200" indent="-457200">
              <a:buClr>
                <a:srgbClr val="262626"/>
              </a:buClr>
              <a:buAutoNum type="arabicPeriod"/>
            </a:pPr>
            <a:r>
              <a:rPr lang="en-US" sz="1800" dirty="0">
                <a:solidFill>
                  <a:srgbClr val="C00000"/>
                </a:solidFill>
                <a:latin typeface="Arial Black"/>
              </a:rPr>
              <a:t>RELAÇÕES DOMÉSTICAS: EIXO VERTICAL (AVÓS, PAIS E FILHOS) EM MOVIMENTO PARA CIMA E PARA BAIXO ATRAVÉS DO TEMPO (TENDENCIA A SER DESIGUAL)</a:t>
            </a:r>
          </a:p>
          <a:p>
            <a:pPr marL="0" indent="0">
              <a:buClr>
                <a:srgbClr val="262626"/>
              </a:buClr>
              <a:buNone/>
            </a:pPr>
            <a:r>
              <a:rPr lang="en-US" sz="1800" dirty="0">
                <a:solidFill>
                  <a:srgbClr val="C00000"/>
                </a:solidFill>
                <a:latin typeface="Arial Black"/>
              </a:rPr>
              <a:t>                                                 DOIS EIXOS HORIZONTAIS QUE CORTAM O VERTICAL - IRMÃOS E AMIGOS ANTES DO CASAMENTO E DO CÔNJUGE E DOS AMIGOS APÓS O CASAMENTO (TENDENCIA A IGUALDADE)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C00000"/>
                </a:solidFill>
                <a:latin typeface="Arial Black"/>
              </a:rPr>
              <a:t>3. TENSÃO ENTRE AS ESFERAS: POSITIVA - INTENSIFICA E DIFERENCIA O EU</a:t>
            </a:r>
          </a:p>
          <a:p>
            <a:pPr marL="0" indent="0">
              <a:buClr>
                <a:srgbClr val="262626"/>
              </a:buClr>
              <a:buNone/>
            </a:pPr>
            <a:r>
              <a:rPr lang="en-US" sz="1800" dirty="0">
                <a:solidFill>
                  <a:srgbClr val="C00000"/>
                </a:solidFill>
                <a:latin typeface="Arial Black"/>
              </a:rPr>
              <a:t>                                                      NEGATIVA - FUSÃO COM DESCONEXÃO E FIXAÇÃO UNIPOLAR OU DESCONEXÃO DOS EIXOS</a:t>
            </a:r>
          </a:p>
          <a:p>
            <a:pPr>
              <a:buClr>
                <a:prstClr val="black">
                  <a:lumMod val="85000"/>
                  <a:lumOff val="15000"/>
                </a:prstClr>
              </a:buClr>
              <a:buFont typeface="Wingdings" pitchFamily="18" charset="0"/>
              <a:buChar char="§"/>
            </a:pPr>
            <a:endParaRPr lang="en-US" sz="2000" dirty="0">
              <a:solidFill>
                <a:srgbClr val="F48F80"/>
              </a:solidFill>
              <a:latin typeface="Arial Black"/>
            </a:endParaRP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endParaRPr lang="en-US" sz="2000" dirty="0">
              <a:solidFill>
                <a:srgbClr val="F48F80"/>
              </a:solidFill>
              <a:latin typeface="Arial Black"/>
            </a:endParaRP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endParaRPr lang="en-US" sz="2000" dirty="0">
              <a:solidFill>
                <a:srgbClr val="F48F80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4707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78632963-757B-40C2-BB84-FC6107A54D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3" descr="imagem abstrata">
            <a:extLst>
              <a:ext uri="{FF2B5EF4-FFF2-40B4-BE49-F238E27FC236}">
                <a16:creationId xmlns="" xmlns:a16="http://schemas.microsoft.com/office/drawing/2014/main" id="{654B6B53-9F27-40E4-8B78-9DE8C9B091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b="9091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853AE55-7E35-44B0-89F1-3F52B262AF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DBC4BE4D-4B50-4F51-9F85-4B5D60B02D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60E4334A-13A0-434B-9BAB-7E93FCB67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j-lt"/>
                <a:cs typeface="+mj-lt"/>
              </a:rPr>
              <a:t>CICLO VITAL DO INDIVIDUO</a:t>
            </a:r>
            <a:endParaRPr lang="en-US" sz="410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32DFC2DC-11FD-415D-9186-87B2F0070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20"/>
            <a:ext cx="4602152" cy="348006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itchFamily="18" charset="0"/>
              <a:buChar char="v"/>
            </a:pPr>
            <a:endParaRPr lang="en-US">
              <a:latin typeface="Arial Black"/>
            </a:endParaRPr>
          </a:p>
          <a:p>
            <a:pPr>
              <a:buClr>
                <a:srgbClr val="FFFFFF"/>
              </a:buClr>
              <a:buFont typeface="Wingdings" pitchFamily="18" charset="0"/>
              <a:buChar char="§"/>
            </a:pPr>
            <a:r>
              <a:rPr lang="en-US" sz="240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NASCIMENTO</a:t>
            </a:r>
          </a:p>
          <a:p>
            <a:pPr>
              <a:buClr>
                <a:srgbClr val="FFFFFF"/>
              </a:buClr>
              <a:buFont typeface="Wingdings" pitchFamily="18" charset="0"/>
              <a:buChar char="v"/>
            </a:pPr>
            <a:r>
              <a:rPr lang="en-US" sz="240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INFANCIA</a:t>
            </a:r>
          </a:p>
          <a:p>
            <a:pPr>
              <a:buClr>
                <a:srgbClr val="FFFFFF"/>
              </a:buClr>
              <a:buFont typeface="Wingdings" pitchFamily="18" charset="0"/>
              <a:buChar char="v"/>
            </a:pPr>
            <a:r>
              <a:rPr lang="en-US" sz="240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ADOLESCÊNCIA</a:t>
            </a:r>
          </a:p>
          <a:p>
            <a:pPr>
              <a:buClr>
                <a:srgbClr val="FFFFFF"/>
              </a:buClr>
              <a:buFont typeface="Wingdings" pitchFamily="18" charset="0"/>
              <a:buChar char="v"/>
            </a:pPr>
            <a:r>
              <a:rPr lang="en-US" sz="240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ADULTIDADE</a:t>
            </a:r>
          </a:p>
          <a:p>
            <a:pPr>
              <a:buClr>
                <a:srgbClr val="FFFFFF"/>
              </a:buClr>
              <a:buFont typeface="Wingdings" pitchFamily="18" charset="0"/>
              <a:buChar char="v"/>
            </a:pPr>
            <a:r>
              <a:rPr lang="en-US" sz="240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VELHICE</a:t>
            </a:r>
          </a:p>
          <a:p>
            <a:pPr>
              <a:buClr>
                <a:srgbClr val="FFFFFF"/>
              </a:buClr>
              <a:buFont typeface="Wingdings" pitchFamily="18" charset="0"/>
              <a:buChar char="v"/>
            </a:pPr>
            <a:r>
              <a:rPr lang="en-US" sz="240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MORTE</a:t>
            </a:r>
          </a:p>
        </p:txBody>
      </p:sp>
    </p:spTree>
    <p:extLst>
      <p:ext uri="{BB962C8B-B14F-4D97-AF65-F5344CB8AC3E}">
        <p14:creationId xmlns:p14="http://schemas.microsoft.com/office/powerpoint/2010/main" val="15637956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 descr="imagem abstrata">
            <a:extLst>
              <a:ext uri="{FF2B5EF4-FFF2-40B4-BE49-F238E27FC236}">
                <a16:creationId xmlns="" xmlns:a16="http://schemas.microsoft.com/office/drawing/2014/main" id="{AE87820D-87CF-47BE-99FC-3276D782BA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9091"/>
          <a:stretch/>
        </p:blipFill>
        <p:spPr>
          <a:xfrm>
            <a:off x="57528" y="-2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39D7B-5813-4DAA-B33B-95F6AFE9E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008" y="-4388"/>
            <a:ext cx="10058400" cy="125658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 Black"/>
              </a:rPr>
              <a:t>PAIS DE FILHOS PEQUENOS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0FE9809-7E0A-4E88-B9ED-4279BE1B4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179" y="1614290"/>
            <a:ext cx="11869944" cy="5129208"/>
          </a:xfr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2000" dirty="0">
                <a:solidFill>
                  <a:srgbClr val="F48F80"/>
                </a:solidFill>
                <a:latin typeface="Arial Black"/>
              </a:rPr>
              <a:t>  </a:t>
            </a:r>
            <a:r>
              <a:rPr lang="en-US" sz="2000" dirty="0">
                <a:solidFill>
                  <a:srgbClr val="C00000"/>
                </a:solidFill>
                <a:latin typeface="Arial Black"/>
              </a:rPr>
              <a:t>CONCEITOS IMPORTANTES PARA ESSE ESTÁGIO:</a:t>
            </a:r>
          </a:p>
          <a:p>
            <a:pPr marL="0" indent="0">
              <a:buClr>
                <a:srgbClr val="262626"/>
              </a:buClr>
              <a:buNone/>
            </a:pPr>
            <a:r>
              <a:rPr lang="en-US" sz="2000" dirty="0">
                <a:solidFill>
                  <a:srgbClr val="C00000"/>
                </a:solidFill>
                <a:latin typeface="Arial Black"/>
              </a:rPr>
              <a:t>4. EVENTOS NODAIS – ACONTECIMENTOS COMUNS E INCOMUNS NA FAMILIA OU VIDA PROFISSIONAL – AFETAM O EQUILÍBRIO DO SISTEMA CATALIZANDO FUSÃO OU DIFERENCIAÇÃO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  <a:latin typeface="Arial Black"/>
              </a:rPr>
              <a:t>5. PROXIMIDADE E DISTÂNCIA REATIVAS SÃO MANIFESTAÇÃO DE FUSÃO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  <a:latin typeface="Arial Black"/>
              </a:rPr>
              <a:t>6. INTIMIDADE = DIÁLOGO ENTRE IGUAIS. DIFERENTE DE "PROXIMIDADE" E INDEPENDENTE DE UMA TERCEIRA PARTE E DA FUSÃO</a:t>
            </a:r>
          </a:p>
          <a:p>
            <a:pPr marL="342900" indent="-342900">
              <a:buFont typeface="Wingdings" pitchFamily="18" charset="0"/>
              <a:buChar char="§"/>
            </a:pPr>
            <a:r>
              <a:rPr lang="en-US" sz="2000" b="1" u="sng" dirty="0">
                <a:solidFill>
                  <a:srgbClr val="C00000"/>
                </a:solidFill>
                <a:latin typeface="Arial Black"/>
              </a:rPr>
              <a:t>CASAMENTO DE FILHOS CAUSA COLISÃO DE PARADIGMAS (ARMSTRONG,1971):</a:t>
            </a:r>
          </a:p>
          <a:p>
            <a:pPr marL="457200" indent="-457200">
              <a:buClr>
                <a:srgbClr val="262626"/>
              </a:buClr>
              <a:buAutoNum type="arabicPeriod"/>
            </a:pPr>
            <a:r>
              <a:rPr lang="en-US" sz="1400" b="1" dirty="0">
                <a:solidFill>
                  <a:srgbClr val="C00000"/>
                </a:solidFill>
                <a:latin typeface="Arial Black"/>
              </a:rPr>
              <a:t>CRENÇA NA IGUALDADE SEXUAL</a:t>
            </a:r>
          </a:p>
          <a:p>
            <a:pPr marL="457200" indent="-457200">
              <a:buClr>
                <a:srgbClr val="262626"/>
              </a:buClr>
              <a:buAutoNum type="arabicPeriod"/>
            </a:pPr>
            <a:r>
              <a:rPr lang="en-US" sz="1400" b="1" dirty="0">
                <a:solidFill>
                  <a:srgbClr val="C00000"/>
                </a:solidFill>
                <a:latin typeface="Arial Black"/>
              </a:rPr>
              <a:t>O CASAMENTO IGUALITÁRIO</a:t>
            </a:r>
          </a:p>
          <a:p>
            <a:pPr marL="457200" indent="-457200">
              <a:buClr>
                <a:srgbClr val="262626"/>
              </a:buClr>
              <a:buAutoNum type="arabicPeriod"/>
            </a:pPr>
            <a:r>
              <a:rPr lang="en-US" sz="1400" b="1" dirty="0">
                <a:solidFill>
                  <a:srgbClr val="C00000"/>
                </a:solidFill>
                <a:latin typeface="Arial Black"/>
              </a:rPr>
              <a:t>NORMAS E ATITUDES CULTURAIS</a:t>
            </a:r>
          </a:p>
          <a:p>
            <a:pPr marL="457200" indent="-457200">
              <a:buClr>
                <a:srgbClr val="262626"/>
              </a:buClr>
              <a:buAutoNum type="arabicPeriod"/>
            </a:pPr>
            <a:r>
              <a:rPr lang="en-US" sz="1400" b="1" dirty="0">
                <a:solidFill>
                  <a:srgbClr val="C00000"/>
                </a:solidFill>
                <a:latin typeface="Arial Black"/>
              </a:rPr>
              <a:t>POLITICAS NACIONAL E CORPORATIVAS EM RELAÇÃO À FAMILIAS TRABALHADORAS COM FILHOS DEPENDENTES</a:t>
            </a:r>
          </a:p>
          <a:p>
            <a:pPr marL="457200" indent="-457200">
              <a:buClr>
                <a:srgbClr val="262626"/>
              </a:buClr>
              <a:buAutoNum type="arabicPeriod"/>
            </a:pPr>
            <a:r>
              <a:rPr lang="en-US" sz="1400" b="1" dirty="0">
                <a:solidFill>
                  <a:srgbClr val="C00000"/>
                </a:solidFill>
                <a:latin typeface="Arial Black"/>
              </a:rPr>
              <a:t>EQUILÍBRIO ENTRE VIDA PROFISSIONAL E DOMÉSTICA</a:t>
            </a:r>
          </a:p>
        </p:txBody>
      </p:sp>
    </p:spTree>
    <p:extLst>
      <p:ext uri="{BB962C8B-B14F-4D97-AF65-F5344CB8AC3E}">
        <p14:creationId xmlns:p14="http://schemas.microsoft.com/office/powerpoint/2010/main" val="30898961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1E94681D-2A4C-4A8D-B9B5-31D440D03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B65ABA3-820C-4D75-9437-9EFA1ADFE1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36BF2FB-90D8-48DB-BD34-D040CDCFF2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8632963-757B-40C2-BB84-FC6107A54D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5" descr="Background pattern&#10;&#10;Description automatically generated">
            <a:extLst>
              <a:ext uri="{FF2B5EF4-FFF2-40B4-BE49-F238E27FC236}">
                <a16:creationId xmlns="" xmlns:a16="http://schemas.microsoft.com/office/drawing/2014/main" id="{9117000F-4D18-41E7-A4AE-4366732E18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9091" b="9091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853AE55-7E35-44B0-89F1-3F52B262AF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BC4BE4D-4B50-4F51-9F85-4B5D60B02D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CACECE-0FFC-409A-897A-11A44FC78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Arial Black"/>
              </a:rPr>
              <a:t>ESPAÇO PARA OS FILHOS PEQUENOS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0955871-30BA-4599-8D60-DD4B05069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6137" y="2538920"/>
            <a:ext cx="4602152" cy="348006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00000"/>
              </a:lnSpc>
              <a:buFont typeface="Wingdings" pitchFamily="18" charset="0"/>
              <a:buChar char="§"/>
            </a:pPr>
            <a:r>
              <a:rPr lang="en-US" sz="2000" dirty="0">
                <a:solidFill>
                  <a:srgbClr val="C00000"/>
                </a:solidFill>
                <a:latin typeface="Arial Black"/>
              </a:rPr>
              <a:t>SEM NENHUM ESPAÇO -</a:t>
            </a:r>
            <a:endParaRPr lang="en-US" dirty="0">
              <a:solidFill>
                <a:srgbClr val="C00000"/>
              </a:solidFill>
              <a:latin typeface="Avenir Next LT Pro" panose="02020404030301010803"/>
            </a:endParaRPr>
          </a:p>
          <a:p>
            <a:pPr marL="457200" indent="-457200">
              <a:lnSpc>
                <a:spcPct val="100000"/>
              </a:lnSpc>
              <a:buClr>
                <a:srgbClr val="262626"/>
              </a:buClr>
              <a:buAutoNum type="arabicPeriod"/>
            </a:pPr>
            <a:r>
              <a:rPr lang="en-US" sz="2000" dirty="0">
                <a:solidFill>
                  <a:srgbClr val="C00000"/>
                </a:solidFill>
                <a:latin typeface="Arial Black"/>
              </a:rPr>
              <a:t>GENITOR UNICO REAL OU METAFÓRICO</a:t>
            </a:r>
            <a:endParaRPr lang="en-US" dirty="0">
              <a:solidFill>
                <a:srgbClr val="C00000"/>
              </a:solidFill>
              <a:latin typeface="Avenir Next LT Pro" panose="02020404030301010803"/>
            </a:endParaRPr>
          </a:p>
          <a:p>
            <a:pPr marL="457200" indent="-457200">
              <a:lnSpc>
                <a:spcPct val="100000"/>
              </a:lnSpc>
              <a:buClr>
                <a:srgbClr val="262626"/>
              </a:buClr>
              <a:buAutoNum type="arabicPeriod"/>
            </a:pPr>
            <a:r>
              <a:rPr lang="en-US" sz="2000" dirty="0">
                <a:solidFill>
                  <a:srgbClr val="C00000"/>
                </a:solidFill>
                <a:latin typeface="Arial Black"/>
              </a:rPr>
              <a:t>MOVIMENTO DESPROPORCIONAL PARA A ESFERA NÃO DOMÉSTICA RESULTANDO EM DISTANCIAMENTO PSICOLÓGICO</a:t>
            </a:r>
            <a:endParaRPr lang="en-US" dirty="0">
              <a:solidFill>
                <a:srgbClr val="C00000"/>
              </a:solidFill>
              <a:latin typeface="Avenir Next LT Pro" panose="02020404030301010803"/>
            </a:endParaRPr>
          </a:p>
          <a:p>
            <a:pPr marL="457200" indent="-457200">
              <a:lnSpc>
                <a:spcPct val="100000"/>
              </a:lnSpc>
              <a:buClr>
                <a:srgbClr val="262626"/>
              </a:buClr>
              <a:buAutoNum type="arabicPeriod"/>
            </a:pPr>
            <a:r>
              <a:rPr lang="en-US" sz="2000" dirty="0">
                <a:solidFill>
                  <a:srgbClr val="C00000"/>
                </a:solidFill>
                <a:latin typeface="Arial Black"/>
              </a:rPr>
              <a:t>FILHOS MAIS FIÉIS AO GRUPO DE IGUAIS 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08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3" descr="imagem abstrata">
            <a:extLst>
              <a:ext uri="{FF2B5EF4-FFF2-40B4-BE49-F238E27FC236}">
                <a16:creationId xmlns="" xmlns:a16="http://schemas.microsoft.com/office/drawing/2014/main" id="{7FC3A846-B7EF-4BA2-A05D-E81A308485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9091"/>
          <a:stretch/>
        </p:blipFill>
        <p:spPr>
          <a:xfrm>
            <a:off x="-100623" y="-172529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8D5EBB-C762-45DB-940A-167F215248A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>
                <a:latin typeface="Arial Black"/>
              </a:rPr>
              <a:t/>
            </a:r>
            <a:br>
              <a:rPr lang="en-US" dirty="0">
                <a:latin typeface="Arial Black"/>
              </a:rPr>
            </a:br>
            <a:r>
              <a:rPr lang="en-US" dirty="0">
                <a:solidFill>
                  <a:srgbClr val="C00000"/>
                </a:solidFill>
                <a:latin typeface="Arial Black"/>
              </a:rPr>
              <a:t>ESPAÇO PARA OS FILHOS PEQUENOS</a:t>
            </a:r>
            <a:endParaRPr lang="en-US" dirty="0">
              <a:solidFill>
                <a:srgbClr val="C00000"/>
              </a:solidFill>
              <a:ea typeface="+mj-lt"/>
              <a:cs typeface="+mj-lt"/>
            </a:endParaRP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737755-A3F7-4985-AC47-0CC8201F75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78458" cy="4352888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itchFamily="18" charset="0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“</a:t>
            </a:r>
            <a:r>
              <a:rPr lang="en-US" sz="2000" dirty="0" smtClean="0">
                <a:solidFill>
                  <a:srgbClr val="C00000"/>
                </a:solidFill>
                <a:latin typeface="Arial Black"/>
              </a:rPr>
              <a:t>VACUO” </a:t>
            </a:r>
            <a:r>
              <a:rPr lang="en-US" sz="2000" dirty="0">
                <a:solidFill>
                  <a:srgbClr val="C00000"/>
                </a:solidFill>
                <a:latin typeface="Arial Black"/>
              </a:rPr>
              <a:t>A SER PREENCHIDO</a:t>
            </a: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2000" dirty="0">
                <a:solidFill>
                  <a:srgbClr val="C00000"/>
                </a:solidFill>
                <a:latin typeface="Arial Black"/>
              </a:rPr>
              <a:t>SUPERPROXIMIDADE = ADULTOS SUPER ENVOLVIDOS COM A ESFERA DOMÉSTICA POR PERDA DE RELAÇÃO COM UMA OUTRA GERAÇÃO</a:t>
            </a: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2000" dirty="0">
                <a:solidFill>
                  <a:srgbClr val="C00000"/>
                </a:solidFill>
                <a:latin typeface="Arial Black"/>
              </a:rPr>
              <a:t>ORIGINA-SE DE DOIS FATORES: </a:t>
            </a:r>
          </a:p>
          <a:p>
            <a:pPr marL="342900" indent="-342900">
              <a:buClr>
                <a:srgbClr val="262626"/>
              </a:buClr>
              <a:buAutoNum type="arabicPeriod"/>
            </a:pPr>
            <a:r>
              <a:rPr lang="en-US" sz="2000" dirty="0">
                <a:solidFill>
                  <a:srgbClr val="C00000"/>
                </a:solidFill>
                <a:latin typeface="Arial Black"/>
              </a:rPr>
              <a:t>URGÊNCIA</a:t>
            </a:r>
          </a:p>
          <a:p>
            <a:pPr marL="342900" indent="-342900">
              <a:buClr>
                <a:srgbClr val="262626"/>
              </a:buClr>
              <a:buAutoNum type="arabicPeriod"/>
            </a:pPr>
            <a:r>
              <a:rPr lang="en-US" sz="2000" dirty="0">
                <a:solidFill>
                  <a:srgbClr val="C00000"/>
                </a:solidFill>
                <a:latin typeface="Arial Black"/>
              </a:rPr>
              <a:t>EXCLUSIVIDADE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93E76AB-05D5-4E07-9B57-918F118DE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6741" y="2103120"/>
            <a:ext cx="4879099" cy="4453529"/>
          </a:xfr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itchFamily="18" charset="0"/>
              <a:buChar char="§"/>
            </a:pPr>
            <a:r>
              <a:rPr lang="en-US" sz="2000" dirty="0" smtClean="0">
                <a:solidFill>
                  <a:srgbClr val="C00000"/>
                </a:solidFill>
                <a:latin typeface="Arial Black"/>
              </a:rPr>
              <a:t>“VACUO” </a:t>
            </a:r>
            <a:r>
              <a:rPr lang="en-US" sz="2000" dirty="0">
                <a:solidFill>
                  <a:srgbClr val="C00000"/>
                </a:solidFill>
                <a:latin typeface="Arial Black"/>
              </a:rPr>
              <a:t>A SER PREENCHIDO POR:</a:t>
            </a:r>
            <a:endParaRPr lang="en-US" sz="2000" dirty="0">
              <a:solidFill>
                <a:srgbClr val="C00000"/>
              </a:solidFill>
              <a:latin typeface="Avenir Next LT Pro" panose="02020404030301010803"/>
            </a:endParaRPr>
          </a:p>
          <a:p>
            <a:pPr marL="342900" indent="-342900">
              <a:buClr>
                <a:srgbClr val="262626"/>
              </a:buClr>
              <a:buAutoNum type="arabicPeriod"/>
            </a:pPr>
            <a:r>
              <a:rPr lang="en-US" sz="2000" dirty="0">
                <a:solidFill>
                  <a:srgbClr val="C00000"/>
                </a:solidFill>
                <a:latin typeface="Arial Black"/>
              </a:rPr>
              <a:t>PERDA DOS PRÓPRIOS PAIS</a:t>
            </a:r>
          </a:p>
          <a:p>
            <a:pPr marL="342900" indent="-342900">
              <a:buClr>
                <a:srgbClr val="262626"/>
              </a:buClr>
              <a:buAutoNum type="arabicPeriod"/>
            </a:pPr>
            <a:r>
              <a:rPr lang="en-US" sz="2000" dirty="0">
                <a:solidFill>
                  <a:srgbClr val="C00000"/>
                </a:solidFill>
                <a:latin typeface="Arial Black"/>
              </a:rPr>
              <a:t>FALTA DE INTIMIDADE CONJUGAL</a:t>
            </a:r>
          </a:p>
          <a:p>
            <a:pPr marL="342900" indent="-342900">
              <a:buClr>
                <a:srgbClr val="262626"/>
              </a:buClr>
              <a:buAutoNum type="arabicPeriod"/>
            </a:pPr>
            <a:r>
              <a:rPr lang="en-US" sz="2000" dirty="0">
                <a:solidFill>
                  <a:srgbClr val="C00000"/>
                </a:solidFill>
                <a:latin typeface="Arial Black"/>
              </a:rPr>
              <a:t>NÃO-PARTICIPAÇÃO NA ESFERA DOMÉSTICA (ESCOLHA OU FRACASSO) </a:t>
            </a:r>
          </a:p>
          <a:p>
            <a:pPr marL="342900" indent="-342900">
              <a:buClr>
                <a:srgbClr val="262626"/>
              </a:buClr>
              <a:buAutoNum type="arabicPeriod"/>
            </a:pPr>
            <a:r>
              <a:rPr lang="en-US" sz="2000" dirty="0">
                <a:solidFill>
                  <a:srgbClr val="C00000"/>
                </a:solidFill>
                <a:latin typeface="Arial Black"/>
              </a:rPr>
              <a:t>SOLO SOCIAL MAIS NUTRIENTE = FAMÍLIA MAIS APTA NA GERAÇÃO DE FILHOS</a:t>
            </a:r>
          </a:p>
        </p:txBody>
      </p:sp>
    </p:spTree>
    <p:extLst>
      <p:ext uri="{BB962C8B-B14F-4D97-AF65-F5344CB8AC3E}">
        <p14:creationId xmlns:p14="http://schemas.microsoft.com/office/powerpoint/2010/main" val="12794804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1E94681D-2A4C-4A8D-B9B5-31D440D03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B65ABA3-820C-4D75-9437-9EFA1ADFE1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36BF2FB-90D8-48DB-BD34-D040CDCFF2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8632963-757B-40C2-BB84-FC6107A54D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5" descr="Background pattern&#10;&#10;Description automatically generated">
            <a:extLst>
              <a:ext uri="{FF2B5EF4-FFF2-40B4-BE49-F238E27FC236}">
                <a16:creationId xmlns="" xmlns:a16="http://schemas.microsoft.com/office/drawing/2014/main" id="{9117000F-4D18-41E7-A4AE-4366732E18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9091" b="9091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853AE55-7E35-44B0-89F1-3F52B262AF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BC4BE4D-4B50-4F51-9F85-4B5D60B02D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CACECE-0FFC-409A-897A-11A44FC78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Arial Black"/>
              </a:rPr>
              <a:t>ESPAÇO PARA OS FILHOS PEQUENOS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0955871-30BA-4599-8D60-DD4B05069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6137" y="2538920"/>
            <a:ext cx="4602152" cy="348006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00000"/>
              </a:lnSpc>
              <a:buFont typeface="Wingdings" pitchFamily="18" charset="0"/>
              <a:buChar char="§"/>
            </a:pPr>
            <a:r>
              <a:rPr lang="en-US" sz="2000" dirty="0">
                <a:solidFill>
                  <a:srgbClr val="C00000"/>
                </a:solidFill>
                <a:latin typeface="Arial Black"/>
              </a:rPr>
              <a:t>COM ESPAÇO PRESERVADO</a:t>
            </a:r>
          </a:p>
          <a:p>
            <a:pPr marL="457200" indent="-457200">
              <a:lnSpc>
                <a:spcPct val="100000"/>
              </a:lnSpc>
              <a:buClr>
                <a:srgbClr val="262626"/>
              </a:buClr>
              <a:buAutoNum type="arabicPeriod"/>
            </a:pPr>
            <a:r>
              <a:rPr lang="en-US" sz="2000" dirty="0">
                <a:solidFill>
                  <a:srgbClr val="C00000"/>
                </a:solidFill>
                <a:latin typeface="Arial Black"/>
              </a:rPr>
              <a:t>CASAIS QUE SE ORGANIZAM CONSCIENTEMENTE PARA O ESPAÇO DE PATERNIDADE</a:t>
            </a:r>
          </a:p>
          <a:p>
            <a:pPr marL="457200" indent="-457200">
              <a:lnSpc>
                <a:spcPct val="100000"/>
              </a:lnSpc>
              <a:buClr>
                <a:srgbClr val="262626"/>
              </a:buClr>
              <a:buAutoNum type="arabicPeriod"/>
            </a:pPr>
            <a:r>
              <a:rPr lang="en-US" sz="2000" dirty="0">
                <a:solidFill>
                  <a:srgbClr val="C00000"/>
                </a:solidFill>
                <a:latin typeface="Arial Black"/>
              </a:rPr>
              <a:t>EQUILÍBRIO ENTRE A VIDA DOMÉSTICA E O TRABALHO COM O CASAL FOCADO NA SOBRECARGA DA MATERNIDADE PARA A MULHER</a:t>
            </a:r>
          </a:p>
        </p:txBody>
      </p:sp>
    </p:spTree>
    <p:extLst>
      <p:ext uri="{BB962C8B-B14F-4D97-AF65-F5344CB8AC3E}">
        <p14:creationId xmlns:p14="http://schemas.microsoft.com/office/powerpoint/2010/main" val="24036953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3" descr="imagem abstrata">
            <a:extLst>
              <a:ext uri="{FF2B5EF4-FFF2-40B4-BE49-F238E27FC236}">
                <a16:creationId xmlns="" xmlns:a16="http://schemas.microsoft.com/office/drawing/2014/main" id="{699C6783-4CCB-4185-939A-024F1C601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9091"/>
          <a:stretch/>
        </p:blipFill>
        <p:spPr>
          <a:xfrm>
            <a:off x="-100623" y="-172529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4EA49D-962F-4E21-AFE3-3AE8104DE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121" y="642594"/>
            <a:ext cx="10806022" cy="1371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>
                <a:latin typeface="Arial Black"/>
              </a:rPr>
              <a:t/>
            </a:r>
            <a:br>
              <a:rPr lang="en-US" dirty="0">
                <a:latin typeface="Arial Black"/>
              </a:rPr>
            </a:br>
            <a:r>
              <a:rPr lang="en-US" dirty="0">
                <a:solidFill>
                  <a:srgbClr val="C00000"/>
                </a:solidFill>
                <a:latin typeface="Arial Black"/>
              </a:rPr>
              <a:t>ESPAÇO PARA OS FILHOS PEQUENOS</a:t>
            </a:r>
            <a:endParaRPr lang="en-US" dirty="0">
              <a:solidFill>
                <a:srgbClr val="C00000"/>
              </a:solidFill>
              <a:ea typeface="+mj-lt"/>
              <a:cs typeface="+mj-lt"/>
            </a:endParaRP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D92F1A-D891-4393-9F53-738A71B66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6121" y="2103120"/>
            <a:ext cx="4936610" cy="3677153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pitchFamily="18" charset="0"/>
              <a:buChar char="§"/>
            </a:pPr>
            <a:r>
              <a:rPr lang="en-US" dirty="0">
                <a:solidFill>
                  <a:srgbClr val="C00000"/>
                </a:solidFill>
                <a:latin typeface="Arial Black"/>
              </a:rPr>
              <a:t>O NASCIMENTO DO FILHO TRAZ AO JOVEM CASAL:</a:t>
            </a:r>
          </a:p>
          <a:p>
            <a:pPr marL="457200" indent="-457200">
              <a:buClr>
                <a:srgbClr val="262626"/>
              </a:buClr>
              <a:buAutoNum type="arabicPeriod"/>
            </a:pPr>
            <a:r>
              <a:rPr lang="en-US" dirty="0">
                <a:solidFill>
                  <a:srgbClr val="C00000"/>
                </a:solidFill>
                <a:latin typeface="Arial Black"/>
              </a:rPr>
              <a:t>MUDANÇAS E INSTABILIDADE NO AFETO </a:t>
            </a:r>
            <a:endParaRPr lang="en-US" dirty="0">
              <a:solidFill>
                <a:srgbClr val="C00000"/>
              </a:solidFill>
            </a:endParaRPr>
          </a:p>
          <a:p>
            <a:pPr marL="457200" indent="-457200">
              <a:buClr>
                <a:srgbClr val="262626"/>
              </a:buClr>
              <a:buAutoNum type="arabicPeriod"/>
            </a:pPr>
            <a:r>
              <a:rPr lang="en-US" dirty="0">
                <a:solidFill>
                  <a:srgbClr val="C00000"/>
                </a:solidFill>
                <a:latin typeface="Arial Black"/>
              </a:rPr>
              <a:t>JOVEM MÃE MAIS VULNERÁVEL </a:t>
            </a:r>
          </a:p>
          <a:p>
            <a:pPr marL="457200" indent="-457200">
              <a:buClr>
                <a:srgbClr val="262626"/>
              </a:buClr>
              <a:buAutoNum type="arabicPeriod"/>
            </a:pPr>
            <a:r>
              <a:rPr lang="en-US" dirty="0">
                <a:solidFill>
                  <a:srgbClr val="C00000"/>
                </a:solidFill>
                <a:latin typeface="Arial Black"/>
              </a:rPr>
              <a:t>SENTIMENTO DE ISOLAMENTO E SER IGNORADO</a:t>
            </a:r>
          </a:p>
          <a:p>
            <a:pPr marL="457200" indent="-457200">
              <a:buClr>
                <a:srgbClr val="262626"/>
              </a:buClr>
              <a:buAutoNum type="arabicPeriod"/>
            </a:pPr>
            <a:r>
              <a:rPr lang="en-US" dirty="0">
                <a:solidFill>
                  <a:srgbClr val="C00000"/>
                </a:solidFill>
                <a:latin typeface="Arial Black"/>
              </a:rPr>
              <a:t>RISCO DE DEPRESSÃO PÓS PARTO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795307D-6502-4F06-8E23-FDAE966C67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5080383" cy="3691531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,Sans-Serif" pitchFamily="18" charset="0"/>
              <a:buChar char="§"/>
            </a:pPr>
            <a:r>
              <a:rPr lang="en-US" dirty="0">
                <a:solidFill>
                  <a:srgbClr val="C00000"/>
                </a:solidFill>
                <a:latin typeface="Arial Black"/>
              </a:rPr>
              <a:t>O NASCIMENTO DO FILHO TRAZ AO JOVEM CASAL:</a:t>
            </a:r>
            <a:endParaRPr lang="en-US" dirty="0">
              <a:solidFill>
                <a:srgbClr val="C00000"/>
              </a:solidFill>
              <a:ea typeface="+mn-lt"/>
              <a:cs typeface="+mn-lt"/>
            </a:endParaRPr>
          </a:p>
          <a:p>
            <a:pPr marL="457200" indent="-457200">
              <a:buClr>
                <a:srgbClr val="262626"/>
              </a:buClr>
              <a:buAutoNum type="arabicPeriod"/>
            </a:pPr>
            <a:r>
              <a:rPr lang="en-US" dirty="0">
                <a:solidFill>
                  <a:srgbClr val="C00000"/>
                </a:solidFill>
                <a:latin typeface="Arial Black"/>
              </a:rPr>
              <a:t>RISCO DE HAVER O SEXO SEM A INTIMIDADE</a:t>
            </a:r>
          </a:p>
          <a:p>
            <a:pPr marL="457200" indent="-457200">
              <a:buClr>
                <a:srgbClr val="262626"/>
              </a:buClr>
              <a:buAutoNum type="arabicPeriod"/>
            </a:pPr>
            <a:r>
              <a:rPr lang="en-US" dirty="0">
                <a:solidFill>
                  <a:srgbClr val="C00000"/>
                </a:solidFill>
                <a:latin typeface="Arial Black"/>
              </a:rPr>
              <a:t>FALTA INTERESSE SENTIDA COM REJEIÇÃO PELOS MARIDOS</a:t>
            </a:r>
          </a:p>
          <a:p>
            <a:pPr marL="457200" indent="-457200">
              <a:buClr>
                <a:srgbClr val="262626"/>
              </a:buClr>
              <a:buAutoNum type="arabicPeriod"/>
            </a:pPr>
            <a:r>
              <a:rPr lang="en-US" dirty="0">
                <a:solidFill>
                  <a:srgbClr val="C00000"/>
                </a:solidFill>
                <a:latin typeface="Arial Black"/>
              </a:rPr>
              <a:t>SENTIMENTO MUTUO DE NAO VALORIZAÇÃO PELO OUTRO</a:t>
            </a:r>
          </a:p>
          <a:p>
            <a:pPr marL="457200" indent="-457200">
              <a:buClr>
                <a:srgbClr val="262626"/>
              </a:buClr>
              <a:buAutoNum type="arabicPeriod"/>
            </a:pPr>
            <a:r>
              <a:rPr lang="en-US" dirty="0">
                <a:solidFill>
                  <a:srgbClr val="C00000"/>
                </a:solidFill>
                <a:latin typeface="Arial Black"/>
              </a:rPr>
              <a:t>DESCOBRIR O VALOR DA PATERNIDADE NO CASAMENTO AO EM VEZ DE NO DIVÓRCIO</a:t>
            </a:r>
          </a:p>
        </p:txBody>
      </p:sp>
    </p:spTree>
    <p:extLst>
      <p:ext uri="{BB962C8B-B14F-4D97-AF65-F5344CB8AC3E}">
        <p14:creationId xmlns:p14="http://schemas.microsoft.com/office/powerpoint/2010/main" val="3923147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3" descr="imagem abstrata">
            <a:extLst>
              <a:ext uri="{FF2B5EF4-FFF2-40B4-BE49-F238E27FC236}">
                <a16:creationId xmlns="" xmlns:a16="http://schemas.microsoft.com/office/drawing/2014/main" id="{699C6783-4CCB-4185-939A-024F1C601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9091"/>
          <a:stretch/>
        </p:blipFill>
        <p:spPr>
          <a:xfrm>
            <a:off x="-100623" y="-172529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4EA49D-962F-4E21-AFE3-3AE8104DECD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>
                <a:latin typeface="Arial Black"/>
              </a:rPr>
              <a:t/>
            </a:r>
            <a:br>
              <a:rPr lang="en-US" dirty="0">
                <a:latin typeface="Arial Black"/>
              </a:rPr>
            </a:br>
            <a:r>
              <a:rPr lang="en-US" dirty="0">
                <a:solidFill>
                  <a:srgbClr val="C00000"/>
                </a:solidFill>
                <a:latin typeface="Arial Black"/>
              </a:rPr>
              <a:t>ESPAÇO PARA OS FILHOS PEQUENOS</a:t>
            </a:r>
            <a:endParaRPr lang="en-US" dirty="0">
              <a:solidFill>
                <a:srgbClr val="C00000"/>
              </a:solidFill>
              <a:ea typeface="+mj-lt"/>
              <a:cs typeface="+mj-lt"/>
            </a:endParaRP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D92F1A-D891-4393-9F53-738A71B66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935945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>
              <a:buFont typeface="Wingdings" pitchFamily="18" charset="0"/>
              <a:buChar char="§"/>
            </a:pPr>
            <a:r>
              <a:rPr lang="en-US" sz="2000" dirty="0">
                <a:solidFill>
                  <a:srgbClr val="C00000"/>
                </a:solidFill>
                <a:latin typeface="Arial Black"/>
              </a:rPr>
              <a:t>O NASCIMENTO DE UM FILHO ATIVA O TRIANGULO DA FAMILIA NUCLEAR CAUSANDO</a:t>
            </a:r>
          </a:p>
          <a:p>
            <a:pPr marL="457200" indent="-457200">
              <a:buClr>
                <a:srgbClr val="262626"/>
              </a:buClr>
              <a:buAutoNum type="arabicPeriod"/>
            </a:pPr>
            <a:r>
              <a:rPr lang="en-US" sz="2000" dirty="0">
                <a:solidFill>
                  <a:srgbClr val="C00000"/>
                </a:solidFill>
                <a:latin typeface="Arial Black"/>
              </a:rPr>
              <a:t>PARA CASAIS FUSIONADOS: RISCO NA ESTABILIDADE DO VÍNCULO CASAL, COM UM GENITOR FICANDO MAIS PROXIMO AO BEBÊ E O OUTRO, DISTANCIADO</a:t>
            </a:r>
          </a:p>
          <a:p>
            <a:pPr marL="457200" indent="-457200">
              <a:buClr>
                <a:srgbClr val="262626"/>
              </a:buClr>
              <a:buAutoNum type="arabicPeriod"/>
            </a:pPr>
            <a:endParaRPr lang="en-US" sz="2000" dirty="0">
              <a:solidFill>
                <a:srgbClr val="C00000"/>
              </a:solidFill>
              <a:latin typeface="Arial Black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795307D-6502-4F06-8E23-FDAE966C67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892813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C00000"/>
                </a:solidFill>
                <a:latin typeface="Arial Black"/>
              </a:rPr>
              <a:t>O NASCIMENTO DO FILHO TRAZ AO JOVEM CASAL:</a:t>
            </a:r>
          </a:p>
          <a:p>
            <a:pPr marL="0" indent="0">
              <a:buClr>
                <a:srgbClr val="262626"/>
              </a:buClr>
              <a:buNone/>
            </a:pPr>
            <a:r>
              <a:rPr lang="en-US" sz="2000" dirty="0">
                <a:solidFill>
                  <a:srgbClr val="C00000"/>
                </a:solidFill>
                <a:latin typeface="Arial Black"/>
              </a:rPr>
              <a:t>2. PARA CASAIS DISTANCIADOS O BEBÊ REPRESENTA A PROXIMIDADE DESEJADA COM O OUTRO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  <a:latin typeface="Arial Black"/>
              </a:rPr>
              <a:t>3. A PROXIMIDADE-DISTÂNCIA PODE SER SUFICIENTEMENTE POSITIVA PARA SUSTENTAR O CRESCIMENTO E O DESENVOLVIMENTO DO FILHO</a:t>
            </a:r>
          </a:p>
          <a:p>
            <a:pPr marL="0" indent="0">
              <a:buNone/>
            </a:pP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  <a:p>
            <a:pPr marL="457200" indent="-457200">
              <a:buClr>
                <a:srgbClr val="262626"/>
              </a:buClr>
              <a:buAutoNum type="arabicPeriod"/>
            </a:pP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3661472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1E94681D-2A4C-4A8D-B9B5-31D440D03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B65ABA3-820C-4D75-9437-9EFA1ADFE1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36BF2FB-90D8-48DB-BD34-D040CDCFF2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8632963-757B-40C2-BB84-FC6107A54D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5" descr="Background pattern&#10;&#10;Description automatically generated">
            <a:extLst>
              <a:ext uri="{FF2B5EF4-FFF2-40B4-BE49-F238E27FC236}">
                <a16:creationId xmlns="" xmlns:a16="http://schemas.microsoft.com/office/drawing/2014/main" id="{9117000F-4D18-41E7-A4AE-4366732E18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9091" b="9091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853AE55-7E35-44B0-89F1-3F52B262AF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BC4BE4D-4B50-4F51-9F85-4B5D60B02D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CACECE-0FFC-409A-897A-11A44FC78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Arial Black"/>
              </a:rPr>
              <a:t>ESPAÇO PARA OS FILHOS PEQUENOS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0955871-30BA-4599-8D60-DD4B05069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9232" y="2538920"/>
            <a:ext cx="5162868" cy="365259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C00000"/>
                </a:solidFill>
                <a:latin typeface="Arial Black"/>
              </a:rPr>
              <a:t>O NASCIMENTO DO FILHO TRAZ AO JOVEM CASAL:</a:t>
            </a:r>
            <a:endParaRPr lang="en-US" sz="2000" dirty="0">
              <a:solidFill>
                <a:srgbClr val="C00000"/>
              </a:solidFill>
              <a:ea typeface="+mn-lt"/>
              <a:cs typeface="+mn-lt"/>
            </a:endParaRPr>
          </a:p>
          <a:p>
            <a:pPr marL="0" indent="0">
              <a:buClr>
                <a:srgbClr val="262626"/>
              </a:buClr>
              <a:buNone/>
            </a:pPr>
            <a:r>
              <a:rPr lang="en-US" sz="2000" dirty="0">
                <a:solidFill>
                  <a:srgbClr val="C00000"/>
                </a:solidFill>
                <a:latin typeface="Arial Black"/>
              </a:rPr>
              <a:t>AS CONQUISTAS DESENVOLVIMEN-TAIS DA CRIANÇA PODEM CRIAR "EVENTOS NODAIS" QUE AMEAÇAM PADRÕES FAMI-LIARES TRIANGULARES ESTÁVEIS</a:t>
            </a:r>
            <a:endParaRPr lang="en-US" sz="2000" dirty="0">
              <a:solidFill>
                <a:srgbClr val="C0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 sz="2000" dirty="0">
              <a:solidFill>
                <a:srgbClr val="C00000"/>
              </a:solidFill>
              <a:latin typeface="Arial Black"/>
              <a:ea typeface="+mn-lt"/>
              <a:cs typeface="+mn-lt"/>
            </a:endParaRPr>
          </a:p>
          <a:p>
            <a:pPr marL="457200" indent="-457200">
              <a:buClr>
                <a:srgbClr val="262626"/>
              </a:buClr>
              <a:buFont typeface="Wingdings,Sans-Serif" pitchFamily="18" charset="0"/>
              <a:buChar char="§"/>
            </a:pPr>
            <a:endParaRPr lang="en-US" sz="2000" dirty="0">
              <a:solidFill>
                <a:srgbClr val="000000"/>
              </a:solidFill>
              <a:latin typeface="Avenir Next LT Pro" panose="02020404030301010803"/>
            </a:endParaRPr>
          </a:p>
          <a:p>
            <a:pPr>
              <a:lnSpc>
                <a:spcPct val="100000"/>
              </a:lnSpc>
              <a:buClr>
                <a:srgbClr val="262626"/>
              </a:buClr>
              <a:buFont typeface="Wingdings" pitchFamily="18" charset="0"/>
              <a:buChar char="§"/>
            </a:pP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2832014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3" descr="imagem abstrata">
            <a:extLst>
              <a:ext uri="{FF2B5EF4-FFF2-40B4-BE49-F238E27FC236}">
                <a16:creationId xmlns="" xmlns:a16="http://schemas.microsoft.com/office/drawing/2014/main" id="{699C6783-4CCB-4185-939A-024F1C601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9091"/>
          <a:stretch/>
        </p:blipFill>
        <p:spPr>
          <a:xfrm>
            <a:off x="19" y="-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4EA49D-962F-4E21-AFE3-3AE8104DECD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 Black"/>
              </a:rPr>
              <a:t>RIVALIDADE ENTRE IRMÃOS E A FAMILIA CENTRADA NA CRIANÇA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D92F1A-D891-4393-9F53-738A71B66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46252"/>
            <a:ext cx="4663440" cy="4209114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2000" dirty="0">
                <a:solidFill>
                  <a:srgbClr val="C00000"/>
                </a:solidFill>
                <a:latin typeface="Arial Black"/>
              </a:rPr>
              <a:t>"TRAUMA" PELO NASCIMENTO DE UM IRMÃO= COMO OS PAIS SE RELACIONAM COM OS FILHOS</a:t>
            </a: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2000" dirty="0">
                <a:solidFill>
                  <a:srgbClr val="C00000"/>
                </a:solidFill>
                <a:latin typeface="Arial Black"/>
              </a:rPr>
              <a:t>COMPETIÇÃO DETERMOINADA NÃO APENAS PELA DISPONIBILIDADE DOS PAIS, COMO O MODO DE SE RELACIONAR COM OS FILHOS</a:t>
            </a: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2000" dirty="0">
                <a:solidFill>
                  <a:srgbClr val="C00000"/>
                </a:solidFill>
                <a:latin typeface="Arial Black"/>
              </a:rPr>
              <a:t>ESTÍMULO À "RIVALIDADE </a:t>
            </a:r>
            <a:r>
              <a:rPr lang="en-US" sz="2000" dirty="0" err="1">
                <a:solidFill>
                  <a:srgbClr val="C00000"/>
                </a:solidFill>
                <a:latin typeface="Arial Black"/>
              </a:rPr>
              <a:t>fRATERNA</a:t>
            </a:r>
            <a:r>
              <a:rPr lang="en-US" sz="2000" dirty="0">
                <a:solidFill>
                  <a:srgbClr val="C00000"/>
                </a:solidFill>
                <a:latin typeface="Arial Black"/>
              </a:rPr>
              <a:t>" RESULTADO DO PROGENITOR JUIZ</a:t>
            </a: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2000" dirty="0">
                <a:solidFill>
                  <a:srgbClr val="C00000"/>
                </a:solidFill>
                <a:latin typeface="Arial Black"/>
              </a:rPr>
              <a:t>AS CRIANÇAS NORMALMENTE SÃO COOPERATIVAS ENTRE SI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795307D-6502-4F06-8E23-FDAE966C67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232" y="2146252"/>
            <a:ext cx="4907855" cy="4165983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342900" indent="-342900">
              <a:buClr>
                <a:prstClr val="black">
                  <a:lumMod val="85000"/>
                  <a:lumOff val="15000"/>
                </a:prstClr>
              </a:buClr>
              <a:buFont typeface="Wingdings" pitchFamily="18" charset="0"/>
              <a:buChar char="§"/>
            </a:pPr>
            <a:r>
              <a:rPr lang="en-US" sz="2000" dirty="0">
                <a:solidFill>
                  <a:srgbClr val="C00000"/>
                </a:solidFill>
                <a:latin typeface="Arial Black"/>
              </a:rPr>
              <a:t>PROGENITOR RESPONSÁVEL = INFÂNCIA SAUDÁVEL</a:t>
            </a:r>
          </a:p>
          <a:p>
            <a:pPr marL="342900" indent="-342900"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2000" dirty="0">
                <a:solidFill>
                  <a:srgbClr val="C00000"/>
                </a:solidFill>
                <a:latin typeface="Arial Black"/>
              </a:rPr>
              <a:t>FILOSOFIA IGUALITÁRIA DA VIDA PROMOVE MAIOR RIVALIDADE FRATERNA</a:t>
            </a:r>
          </a:p>
          <a:p>
            <a:pPr marL="342900" indent="-342900"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2000" dirty="0">
                <a:solidFill>
                  <a:srgbClr val="C00000"/>
                </a:solidFill>
                <a:latin typeface="Arial Black"/>
              </a:rPr>
              <a:t>NEGATIVO: CRIANÇA COM PREVILÉGIO DE ADULTO (FILHO ÚNICO E O PRIMOGÊNITO)</a:t>
            </a:r>
          </a:p>
          <a:p>
            <a:pPr marL="342900" indent="-342900"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2000" dirty="0">
                <a:solidFill>
                  <a:srgbClr val="C00000"/>
                </a:solidFill>
                <a:latin typeface="Arial Black"/>
              </a:rPr>
              <a:t>COMPATIBILIDADE DOS PAIS COM SEUS FILHOS(TOMAN, 1978)</a:t>
            </a:r>
          </a:p>
          <a:p>
            <a:pPr marL="342900" indent="-342900"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2000" dirty="0">
                <a:solidFill>
                  <a:srgbClr val="C00000"/>
                </a:solidFill>
                <a:latin typeface="Arial Black"/>
              </a:rPr>
              <a:t>FILHOS SÍMBOLOS DE MEMBROS SUPERVALORIZADOS DA FAMILIA</a:t>
            </a:r>
          </a:p>
          <a:p>
            <a:pPr>
              <a:buClr>
                <a:prstClr val="black">
                  <a:lumMod val="85000"/>
                  <a:lumOff val="15000"/>
                </a:prstClr>
              </a:buClr>
              <a:buFont typeface="Wingdings"/>
              <a:buChar char="§"/>
            </a:pPr>
            <a:endParaRPr lang="en-US" sz="2000" dirty="0">
              <a:solidFill>
                <a:srgbClr val="C00000"/>
              </a:solidFill>
              <a:latin typeface="Arial Black"/>
            </a:endParaRPr>
          </a:p>
          <a:p>
            <a:pPr>
              <a:buClr>
                <a:prstClr val="black">
                  <a:lumMod val="85000"/>
                  <a:lumOff val="15000"/>
                </a:prstClr>
              </a:buClr>
              <a:buFont typeface="Wingdings"/>
              <a:buChar char="§"/>
            </a:pPr>
            <a:endParaRPr lang="en-US" sz="2000" dirty="0">
              <a:solidFill>
                <a:srgbClr val="C00000"/>
              </a:solidFill>
              <a:latin typeface="Arial Black"/>
            </a:endParaRPr>
          </a:p>
          <a:p>
            <a:pPr>
              <a:buClr>
                <a:srgbClr val="262626"/>
              </a:buClr>
              <a:buFont typeface="Wingdings"/>
              <a:buChar char="§"/>
            </a:pPr>
            <a:endParaRPr lang="en-US" sz="2000" dirty="0">
              <a:solidFill>
                <a:srgbClr val="C00000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2265897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3" descr="imagem abstrata">
            <a:extLst>
              <a:ext uri="{FF2B5EF4-FFF2-40B4-BE49-F238E27FC236}">
                <a16:creationId xmlns="" xmlns:a16="http://schemas.microsoft.com/office/drawing/2014/main" id="{699C6783-4CCB-4185-939A-024F1C601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9091"/>
          <a:stretch/>
        </p:blipFill>
        <p:spPr>
          <a:xfrm>
            <a:off x="19" y="-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4EA49D-962F-4E21-AFE3-3AE8104DECD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>
                <a:solidFill>
                  <a:srgbClr val="C00000"/>
                </a:solidFill>
                <a:latin typeface="Arial Black"/>
              </a:rPr>
              <a:t>RIVALIDADE ENTRE IRMÃOS E A </a:t>
            </a:r>
            <a:r>
              <a:rPr lang="en-US" dirty="0">
                <a:solidFill>
                  <a:srgbClr val="C00000"/>
                </a:solidFill>
                <a:latin typeface="Arial Black"/>
              </a:rPr>
              <a:t>FAMILIA CENTRADA NA CRIANÇA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D92F1A-D891-4393-9F53-738A71B66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46252"/>
            <a:ext cx="4663440" cy="4209114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2400" dirty="0">
                <a:solidFill>
                  <a:srgbClr val="C00000"/>
                </a:solidFill>
                <a:latin typeface="Arial Black"/>
              </a:rPr>
              <a:t>ALINHAMENTO E SIMPATIA DE UM FILHO POR UM PROGENITOR = PROCESSO REPETITIVO DE TRIANGULAÇÃO </a:t>
            </a:r>
            <a:endParaRPr lang="en-US" sz="2400" dirty="0">
              <a:solidFill>
                <a:srgbClr val="C00000"/>
              </a:solidFill>
              <a:latin typeface="Avenir Next LT Pro" panose="02020404030301010803"/>
            </a:endParaRP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2400" dirty="0">
                <a:solidFill>
                  <a:srgbClr val="C00000"/>
                </a:solidFill>
                <a:latin typeface="Arial Black"/>
              </a:rPr>
              <a:t>INDICE DE NATALIDADE MENOR: FAMILIAS COM DOIS FILHOS OU SEM FILHOS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795307D-6502-4F06-8E23-FDAE966C67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30440" y="2146252"/>
            <a:ext cx="5080383" cy="4165983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Clr>
                <a:prstClr val="black">
                  <a:lumMod val="85000"/>
                  <a:lumOff val="15000"/>
                </a:prstClr>
              </a:buClr>
              <a:buFont typeface="Wingdings"/>
              <a:buChar char="§"/>
            </a:pPr>
            <a:r>
              <a:rPr lang="en-US" sz="2000" dirty="0">
                <a:solidFill>
                  <a:srgbClr val="C00000"/>
                </a:solidFill>
                <a:latin typeface="Arial Black"/>
              </a:rPr>
              <a:t>FAMILIA CENTRADA NA CRIANÇA = </a:t>
            </a:r>
            <a:r>
              <a:rPr lang="en-US" sz="2000" dirty="0">
                <a:solidFill>
                  <a:srgbClr val="C00000"/>
                </a:solidFill>
                <a:latin typeface="Arial Black"/>
                <a:ea typeface="+mn-lt"/>
                <a:cs typeface="+mn-lt"/>
              </a:rPr>
              <a:t>SUPERENVOLVIMENTO DA FAMILIA NUCLEAR NOS RELACIONAMENTOS PROGENITOR-CRIANÇA, SEM ENVOLVIMENTO FOR A DA FAMÍLIA COM CORROSÃO DO RELACIONAMENTO CONJUGAL</a:t>
            </a:r>
            <a:endParaRPr lang="en-US" sz="2000" dirty="0">
              <a:solidFill>
                <a:srgbClr val="C00000"/>
              </a:solidFill>
              <a:latin typeface="Arial Black"/>
            </a:endParaRPr>
          </a:p>
          <a:p>
            <a:pPr>
              <a:buClr>
                <a:srgbClr val="262626"/>
              </a:buClr>
              <a:buFont typeface="Wingdings"/>
              <a:buChar char="§"/>
            </a:pPr>
            <a:r>
              <a:rPr lang="en-US" sz="2000" dirty="0">
                <a:solidFill>
                  <a:srgbClr val="C00000"/>
                </a:solidFill>
                <a:latin typeface="Arial Black"/>
              </a:rPr>
              <a:t>COMPARTIMENTALIZA A TENSÃO FAMILIAR DEPOSITADA NUMA CRIANÇA - MECANISMO DE MANEJO - CRIANÇA COM PAPEL ATIVO NESSE PROCESSO</a:t>
            </a:r>
          </a:p>
          <a:p>
            <a:pPr>
              <a:buClr>
                <a:prstClr val="black">
                  <a:lumMod val="85000"/>
                  <a:lumOff val="15000"/>
                </a:prstClr>
              </a:buClr>
              <a:buFont typeface="Wingdings"/>
              <a:buChar char="§"/>
            </a:pPr>
            <a:endParaRPr lang="en-US" sz="2000" dirty="0">
              <a:solidFill>
                <a:srgbClr val="C00000"/>
              </a:solidFill>
              <a:latin typeface="Arial Black"/>
            </a:endParaRPr>
          </a:p>
          <a:p>
            <a:pPr>
              <a:buClr>
                <a:srgbClr val="262626"/>
              </a:buClr>
              <a:buFont typeface="Wingdings"/>
              <a:buChar char="§"/>
            </a:pP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5579179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1E94681D-2A4C-4A8D-B9B5-31D440D03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B65ABA3-820C-4D75-9437-9EFA1ADFE1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36BF2FB-90D8-48DB-BD34-D040CDCFF2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8632963-757B-40C2-BB84-FC6107A54D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Background pattern&#10;&#10;Description automatically generated">
            <a:extLst>
              <a:ext uri="{FF2B5EF4-FFF2-40B4-BE49-F238E27FC236}">
                <a16:creationId xmlns="" xmlns:a16="http://schemas.microsoft.com/office/drawing/2014/main" id="{9117000F-4D18-41E7-A4AE-4366732E18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9091" b="9091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853AE55-7E35-44B0-89F1-3F52B262AF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BC4BE4D-4B50-4F51-9F85-4B5D60B02D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CACECE-0FFC-409A-897A-11A44FC78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2363" y="670116"/>
            <a:ext cx="4602152" cy="17182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>
                <a:latin typeface="Arial Black"/>
              </a:rPr>
              <a:t/>
            </a:r>
            <a:br>
              <a:rPr lang="en-US" sz="2800" dirty="0">
                <a:latin typeface="Arial Black"/>
              </a:rPr>
            </a:br>
            <a:r>
              <a:rPr lang="en-US" sz="2800" dirty="0">
                <a:solidFill>
                  <a:srgbClr val="C00000"/>
                </a:solidFill>
                <a:latin typeface="Arial Black"/>
              </a:rPr>
              <a:t>RIVALIDADE ENTRE IRMÃOS E A FAMILIA CENTRADA NA CRIANÇA</a:t>
            </a:r>
            <a:endParaRPr lang="en-US" sz="2800" dirty="0">
              <a:solidFill>
                <a:srgbClr val="C00000"/>
              </a:solidFill>
              <a:ea typeface="+mj-lt"/>
              <a:cs typeface="+mj-lt"/>
            </a:endParaRPr>
          </a:p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0955871-30BA-4599-8D60-DD4B05069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2364" y="2265750"/>
            <a:ext cx="5162868" cy="385387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buFont typeface="Wingdings" pitchFamily="18" charset="0"/>
              <a:buChar char="§"/>
            </a:pPr>
            <a:r>
              <a:rPr lang="en-US" sz="2400" dirty="0">
                <a:solidFill>
                  <a:srgbClr val="C00000"/>
                </a:solidFill>
                <a:latin typeface="Arial Black"/>
              </a:rPr>
              <a:t>ESSE PROCESSO SE INICIA ANTES DO NASCIMENTO DA CRIANÇA E SE AMPLIFICA COM O NASCIMENTO DESTA</a:t>
            </a: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2400" dirty="0">
                <a:solidFill>
                  <a:srgbClr val="C00000"/>
                </a:solidFill>
                <a:latin typeface="Arial Black"/>
              </a:rPr>
              <a:t>FRACASSO DA CRIANÇA = O "PROBLEMA" DA FAMILIA</a:t>
            </a: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2400" dirty="0">
                <a:solidFill>
                  <a:srgbClr val="C00000"/>
                </a:solidFill>
                <a:latin typeface="Arial Black"/>
              </a:rPr>
              <a:t>INVESTIMENTO DOS PAIS NA CRIANÇA: ELA É O PROBLEMA</a:t>
            </a: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2400" dirty="0">
                <a:solidFill>
                  <a:srgbClr val="C00000"/>
                </a:solidFill>
                <a:latin typeface="Arial Black"/>
              </a:rPr>
              <a:t>LUCROS DA CRIANÇA: NÃO DESENVOLVER RELACIONAMENTOS PARA ALÉM DA FAMILIA, COM POBREZA DE RELACIONAMENTOS HUMANOS</a:t>
            </a: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endParaRPr lang="en-US" sz="2400" dirty="0">
              <a:solidFill>
                <a:srgbClr val="C00000"/>
              </a:solidFill>
              <a:latin typeface="Arial Black"/>
            </a:endParaRP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  <a:p>
            <a:pPr>
              <a:buFont typeface="Wingdings" pitchFamily="18" charset="0"/>
              <a:buChar char="§"/>
            </a:pP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457200" indent="-457200">
              <a:buClr>
                <a:srgbClr val="262626"/>
              </a:buClr>
              <a:buFont typeface="Wingdings,Sans-Serif" pitchFamily="18" charset="0"/>
              <a:buChar char="§"/>
            </a:pPr>
            <a:endParaRPr lang="en-US" sz="2000" dirty="0">
              <a:solidFill>
                <a:srgbClr val="000000"/>
              </a:solidFill>
              <a:latin typeface="Avenir Next LT Pro" panose="02020404030301010803"/>
            </a:endParaRPr>
          </a:p>
          <a:p>
            <a:pPr>
              <a:lnSpc>
                <a:spcPct val="100000"/>
              </a:lnSpc>
              <a:buClr>
                <a:srgbClr val="262626"/>
              </a:buClr>
              <a:buFont typeface="Wingdings" pitchFamily="18" charset="0"/>
              <a:buChar char="§"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343644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78632963-757B-40C2-BB84-FC6107A54D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3" descr="imagem abstrata">
            <a:extLst>
              <a:ext uri="{FF2B5EF4-FFF2-40B4-BE49-F238E27FC236}">
                <a16:creationId xmlns="" xmlns:a16="http://schemas.microsoft.com/office/drawing/2014/main" id="{E53489AE-1ECE-4341-AB21-EC5D09BEFE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9091"/>
          <a:stretch/>
        </p:blipFill>
        <p:spPr>
          <a:xfrm>
            <a:off x="20" y="-14378"/>
            <a:ext cx="12191980" cy="685799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2853AE55-7E35-44B0-89F1-3F52B262AF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DBC4BE4D-4B50-4F51-9F85-4B5D60B02D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056A51-7CCA-4BB5-89E5-18127ABD3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873" y="425702"/>
            <a:ext cx="4602152" cy="17182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400" cap="all" spc="-10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j-lt"/>
                <a:cs typeface="+mj-lt"/>
              </a:rPr>
              <a:t>CICLO VITAL DA</a:t>
            </a:r>
            <a:r>
              <a:rPr lang="en-US" sz="4400" cap="all" spc="-100" dirty="0">
                <a:solidFill>
                  <a:schemeClr val="accent1">
                    <a:lumMod val="60000"/>
                    <a:lumOff val="40000"/>
                  </a:schemeClr>
                </a:solidFill>
                <a:ea typeface="+mj-lt"/>
                <a:cs typeface="+mj-lt"/>
              </a:rPr>
              <a:t> </a:t>
            </a:r>
            <a:r>
              <a:rPr lang="en-US" sz="4400" cap="all" spc="-10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  <a:ea typeface="+mj-lt"/>
                <a:cs typeface="+mj-lt"/>
              </a:rPr>
              <a:t>FAMILIA</a:t>
            </a:r>
            <a:endParaRPr lang="en-US" sz="440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</p:txBody>
      </p:sp>
      <p:sp>
        <p:nvSpPr>
          <p:cNvPr id="30" name="Content Placeholder 29">
            <a:extLst>
              <a:ext uri="{FF2B5EF4-FFF2-40B4-BE49-F238E27FC236}">
                <a16:creationId xmlns="" xmlns:a16="http://schemas.microsoft.com/office/drawing/2014/main" id="{027DC13F-575C-41EC-BE09-E6A969F95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42" y="2107599"/>
            <a:ext cx="4602152" cy="425644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Clr>
                <a:prstClr val="black">
                  <a:lumMod val="85000"/>
                  <a:lumOff val="15000"/>
                </a:prstClr>
              </a:buClr>
              <a:buFont typeface="Wingdings" pitchFamily="18" charset="0"/>
              <a:buChar char="§"/>
            </a:pPr>
            <a:r>
              <a:rPr lang="en-US" sz="220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O JOVEM ADULTO</a:t>
            </a:r>
            <a:endParaRPr lang="en-US" sz="220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220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O NOVO CASAL</a:t>
            </a: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220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FAMILIA COM FILHOS PEQUENOS</a:t>
            </a: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220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FAMILIAS COM ADOLESCENTES</a:t>
            </a: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220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LANÇANDO OS FILHOS E SEGUINDO EM FRENTE</a:t>
            </a: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220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FAMILIAS NO ESTÁGIO TARDIO DA VIDA</a:t>
            </a:r>
            <a:endParaRPr lang="en-US" sz="22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1307162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1E94681D-2A4C-4A8D-B9B5-31D440D03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B65ABA3-820C-4D75-9437-9EFA1ADFE1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36BF2FB-90D8-48DB-BD34-D040CDCFF2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8632963-757B-40C2-BB84-FC6107A54D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Background pattern&#10;&#10;Description automatically generated">
            <a:extLst>
              <a:ext uri="{FF2B5EF4-FFF2-40B4-BE49-F238E27FC236}">
                <a16:creationId xmlns="" xmlns:a16="http://schemas.microsoft.com/office/drawing/2014/main" id="{9117000F-4D18-41E7-A4AE-4366732E18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9091" b="9091"/>
          <a:stretch/>
        </p:blipFill>
        <p:spPr>
          <a:xfrm>
            <a:off x="-1866" y="-150683"/>
            <a:ext cx="12191980" cy="68579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853AE55-7E35-44B0-89F1-3F52B262AF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BC4BE4D-4B50-4F51-9F85-4B5D60B02D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CACECE-0FFC-409A-897A-11A44FC78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2364" y="511877"/>
            <a:ext cx="4602152" cy="130353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 Black"/>
              </a:rPr>
              <a:t>CONCLUIND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 Black"/>
              </a:rPr>
              <a:t>O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/>
            </a:r>
            <a:b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</a:b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0955871-30BA-4599-8D60-DD4B05069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2364" y="1792995"/>
            <a:ext cx="5256806" cy="4914288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2400" dirty="0">
                <a:solidFill>
                  <a:srgbClr val="C00000"/>
                </a:solidFill>
                <a:latin typeface="Arial Black"/>
              </a:rPr>
              <a:t>INCOMPATIBILIDADE ENTRE AS EXIGÊNCIAS DO MUNDO DO TRABALHO EM RELAÇÃO AS FAMILIAS COM FILHOS PEQUENOS</a:t>
            </a: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2400" dirty="0">
                <a:solidFill>
                  <a:srgbClr val="C00000"/>
                </a:solidFill>
                <a:latin typeface="Arial Black"/>
              </a:rPr>
              <a:t>POSSIBILITAR A CAPACIDADE DE HOMENS E MULHERES COMPARTILHAREM MAIS IGUALITARIAMENTE O CUIDADO COM A CRIANÇA</a:t>
            </a: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2400" dirty="0">
                <a:solidFill>
                  <a:srgbClr val="C00000"/>
                </a:solidFill>
                <a:latin typeface="Arial Black"/>
              </a:rPr>
              <a:t>PAIS ATUAIS: PSICOLOGICAMENTE ESTRESSADOS DESEJANDO MUDAR O MODO DE VIVER</a:t>
            </a: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2400" dirty="0">
                <a:solidFill>
                  <a:srgbClr val="C00000"/>
                </a:solidFill>
                <a:latin typeface="Arial Black"/>
              </a:rPr>
              <a:t>BRIGAR POR SUA PRESENÇA NO MUNDO DA FAMILIA FRENTE AO MUNDO DO TRABALHO</a:t>
            </a: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2400" dirty="0">
                <a:solidFill>
                  <a:srgbClr val="C00000"/>
                </a:solidFill>
                <a:latin typeface="Arial Black"/>
              </a:rPr>
              <a:t>INTENSIFICAR O RELACIONAMENTO ÍNTIMO DO CASAL CONJUGAL</a:t>
            </a: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2400" dirty="0">
                <a:solidFill>
                  <a:srgbClr val="C00000"/>
                </a:solidFill>
                <a:latin typeface="Arial Black"/>
              </a:rPr>
              <a:t>COLOCAR O AMOR E O TRABALHO EM DOSES IGUAIS</a:t>
            </a: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endParaRPr lang="en-US" sz="2400" dirty="0">
              <a:solidFill>
                <a:srgbClr val="C00000"/>
              </a:solidFill>
              <a:latin typeface="Arial Black"/>
            </a:endParaRP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endParaRPr lang="en-US" sz="2400" dirty="0">
              <a:solidFill>
                <a:srgbClr val="C00000"/>
              </a:solidFill>
              <a:latin typeface="Arial Black"/>
            </a:endParaRP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endParaRPr lang="en-US" sz="2400" dirty="0">
              <a:solidFill>
                <a:srgbClr val="C00000"/>
              </a:solidFill>
              <a:latin typeface="Arial Black"/>
            </a:endParaRPr>
          </a:p>
          <a:p>
            <a:pPr>
              <a:buFont typeface="Wingdings" pitchFamily="18" charset="0"/>
              <a:buChar char="§"/>
            </a:pP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457200" indent="-457200">
              <a:buClr>
                <a:srgbClr val="262626"/>
              </a:buClr>
              <a:buFont typeface="Wingdings,Sans-Serif" pitchFamily="18" charset="0"/>
              <a:buChar char="§"/>
            </a:pPr>
            <a:endParaRPr lang="en-US" sz="2000" dirty="0">
              <a:solidFill>
                <a:srgbClr val="000000"/>
              </a:solidFill>
              <a:latin typeface="Avenir Next LT Pro" panose="02020404030301010803"/>
            </a:endParaRPr>
          </a:p>
          <a:p>
            <a:pPr>
              <a:lnSpc>
                <a:spcPct val="100000"/>
              </a:lnSpc>
              <a:buClr>
                <a:srgbClr val="262626"/>
              </a:buClr>
              <a:buFont typeface="Wingdings" pitchFamily="18" charset="0"/>
              <a:buChar char="§"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7823701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Background pattern&#10;&#10;Description automatically generated">
            <a:extLst>
              <a:ext uri="{FF2B5EF4-FFF2-40B4-BE49-F238E27FC236}">
                <a16:creationId xmlns="" xmlns:a16="http://schemas.microsoft.com/office/drawing/2014/main" id="{9117000F-4D18-41E7-A4AE-4366732E1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b="9091"/>
          <a:stretch/>
        </p:blipFill>
        <p:spPr>
          <a:xfrm>
            <a:off x="-1866" y="-150683"/>
            <a:ext cx="12191980" cy="68579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ADOLESCÊNCIA: SUAS TRANSFORMAÇÕES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METAMORFOSE DA FAMÍLIA: PREPARAR O ADOLESCENTE PARA ENTRAR NO MUNDO DAS RESPONSABILIDADES E DOS COMPROMISSOS ADULTOS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PERÍODO DE CONFUSÃO E PERTURBAÇÃO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REORGANIZAÇÃO DE NORMAS E LIMITES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PERMITIR AO ADOLESCENTE MAIOR AUTONOMIA E INDEPENDENCIA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RECONHECER AS QUESTÕES UNIVERSALMENTE COMUNS A ESSE TEMPO DE PASSAGEM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QUESTÕES QUE PODEM BLOQUEAR O SISTEMA, FATORES QUE DESORGANIZAM E O APARECIMENTO DE COMPORTAMENTOS SINTOMÁTICOS</a:t>
            </a:r>
          </a:p>
        </p:txBody>
      </p:sp>
    </p:spTree>
    <p:extLst>
      <p:ext uri="{BB962C8B-B14F-4D97-AF65-F5344CB8AC3E}">
        <p14:creationId xmlns:p14="http://schemas.microsoft.com/office/powerpoint/2010/main" val="21150073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Background pattern&#10;&#10;Description automatically generated">
            <a:extLst>
              <a:ext uri="{FF2B5EF4-FFF2-40B4-BE49-F238E27FC236}">
                <a16:creationId xmlns="" xmlns:a16="http://schemas.microsoft.com/office/drawing/2014/main" id="{9117000F-4D18-41E7-A4AE-4366732E1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b="9091"/>
          <a:stretch/>
        </p:blipFill>
        <p:spPr>
          <a:xfrm>
            <a:off x="-1866" y="-150683"/>
            <a:ext cx="12191980" cy="68579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TRÊS GERAÇÕES EM </a:t>
            </a:r>
            <a:r>
              <a:rPr lang="pt-BR" sz="36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pt-BR" sz="36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pt-BR" sz="36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TRANSFORMAÇÃO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A ADOLESCENCIA EXIGE MUDANÇAS ESTRUTURAIS E RENEGOCIAÇÃO DE PAPÉIS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ENTRE PAIS E AVÓS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ENTRE CASAIS </a:t>
            </a:r>
            <a:endParaRPr lang="pt-BR" sz="20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ENTRE IRMÃOS E SUA POSIÇÃO NA FAMÍLIA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DEMANDAS ADOLESCENTES=CATALIZADORESDE QUESTÕES EMOCIONAIS E ACIONAMENTO DE TRIANGULOS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AFLORAM CONFLITOS MAL OU NÃO RESOLVIDOS ENTRE PAIS E AVÓS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MAIOR AUTONOMIA E INDEPENDENCIA PODEM LEVAR OS PAIS A SENTIREM-SE REJEITADOS E ABANDONADOS (REVERBERAÇÃO DE SUA ADOLESCÊNCIA)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TRIANGULOS ATIVADOS: </a:t>
            </a:r>
            <a:endParaRPr lang="pt-BR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ADOLESCENTE, PAI E MÃE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ADOLESCENTE, UM DOS PAIS E UM AVÔ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ADOLESCENTE, UM DOS PAIS E OS AMIGOS DO ADOLESCENTE</a:t>
            </a:r>
          </a:p>
        </p:txBody>
      </p:sp>
    </p:spTree>
    <p:extLst>
      <p:ext uri="{BB962C8B-B14F-4D97-AF65-F5344CB8AC3E}">
        <p14:creationId xmlns:p14="http://schemas.microsoft.com/office/powerpoint/2010/main" val="31974946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Background pattern&#10;&#10;Description automatically generated">
            <a:extLst>
              <a:ext uri="{FF2B5EF4-FFF2-40B4-BE49-F238E27FC236}">
                <a16:creationId xmlns="" xmlns:a16="http://schemas.microsoft.com/office/drawing/2014/main" id="{9117000F-4D18-41E7-A4AE-4366732E1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b="9091"/>
          <a:stretch/>
        </p:blipFill>
        <p:spPr>
          <a:xfrm>
            <a:off x="126722" y="-150683"/>
            <a:ext cx="12191980" cy="68579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TRÊS GERAÇÕES EM </a:t>
            </a:r>
            <a:r>
              <a:rPr lang="pt-BR" sz="36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pt-BR" sz="36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pt-BR" sz="36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TRANSFORMAÇÃO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6800" y="2103118"/>
            <a:ext cx="4719638" cy="4083369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PAIS MUITAS VEZES SE SURPREENDEM DE CONSTATAR SEMELHANÇAS ENTRE SEUS FILHOS E SEUS PAIS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AQUI PODE HAVER REAÇÃO DE RAIVA, OU RESSENTIMENTO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REAÇÃO EM CADEIA – ADOLESCENTES E PAIS – PAIS COM SEUS PRÓPRIOS PAIS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NOVOS ESTÁGIOS DE CICLO DE VIDA FAMILIAR ESTÃO ACONTECENDO: PAIS ENTRANDO NA MEIA IDADE; AVÓS ENVELHECENDO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61760" y="2103119"/>
            <a:ext cx="4796790" cy="4083369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PAIS: REAVALIAÇÃO DO CASAMENTO E DA CARREIRA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ESTRESSE E TENSÃO NORMAIS DESSE ESTÁGIO AMPLIFICAM - SE QUANDO OS ADULTOS ESTÃO INSATISFEITOS E SÃO IMPULSIONADOS A SE MODIFICAREM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AVÓS ENFRENTANDO A APOSENTADORIA OU O ADOECIMENTO E A MORTE.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PAIS PODEM SE TORNAR CUIDADORES DE SEUS PRÓPRIOS PAIS OU AJUDÁ-LOS A INTEGRAR AS PERDAS DO ENVELHECER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CRIA-SE UM ACAMPO DE DEMANDAS CONFLITANTES. O CONFLITO VIAJA DE CIMA PARA BAIXO OU NA MÃO INVERSA NO EIXO VERTICAL</a:t>
            </a:r>
          </a:p>
        </p:txBody>
      </p:sp>
    </p:spTree>
    <p:extLst>
      <p:ext uri="{BB962C8B-B14F-4D97-AF65-F5344CB8AC3E}">
        <p14:creationId xmlns:p14="http://schemas.microsoft.com/office/powerpoint/2010/main" val="2013134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Background pattern&#10;&#10;Description automatically generated">
            <a:extLst>
              <a:ext uri="{FF2B5EF4-FFF2-40B4-BE49-F238E27FC236}">
                <a16:creationId xmlns="" xmlns:a16="http://schemas.microsoft.com/office/drawing/2014/main" id="{9117000F-4D18-41E7-A4AE-4366732E1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0" y="-1"/>
            <a:ext cx="12192000" cy="70431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TAREFAS DA ADOLESCÊNCIA</a:t>
            </a:r>
            <a:endParaRPr lang="pt-BR">
              <a:solidFill>
                <a:schemeClr val="accent4">
                  <a:lumMod val="50000"/>
                </a:schemeClr>
              </a:solidFill>
              <a:latin typeface="Arial Black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SEXUALIDADE –MUDANÇAS FÍSICAS E SEXUAIS (ALTERAÇÃO EM COMO SE DESCREVEM E SÃO DESCRITOS)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PENSAMENTOS, SENTIMENTOS E </a:t>
            </a:r>
            <a:r>
              <a:rPr lang="pt-BR" sz="2000" dirty="0" smtClean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COMPORTAMENTOS </a:t>
            </a: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SEXUAIS TUMULTUADOS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PAIS PREOCUPAM-SE COM GRAVIDEZ INDESEJADA, ESTUPRO E EXPLORAÇÃO SEXUAL NAS MENINAS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NOS </a:t>
            </a:r>
            <a:r>
              <a:rPr lang="pt-BR" sz="2000" dirty="0" smtClean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MENINOS, </a:t>
            </a: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PAIS SE PREOCUPAM COM QUE OS INTERESSES SEXUAIS PREJUDIQUEM SEUS ESTUDOS E SEU FUTURO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COMO OS PAIS VIVERAM SUA SEXUALIDADE ADOLESCENTE FAVORECE OU NÃO SUA ATUAÇÃO EM RELAÇÃO AOS FILHOS NESSA PASSAGEM DO CICLO VITAL</a:t>
            </a:r>
          </a:p>
        </p:txBody>
      </p:sp>
    </p:spTree>
    <p:extLst>
      <p:ext uri="{BB962C8B-B14F-4D97-AF65-F5344CB8AC3E}">
        <p14:creationId xmlns:p14="http://schemas.microsoft.com/office/powerpoint/2010/main" val="1506974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Background pattern&#10;&#10;Description automatically generated">
            <a:extLst>
              <a:ext uri="{FF2B5EF4-FFF2-40B4-BE49-F238E27FC236}">
                <a16:creationId xmlns="" xmlns:a16="http://schemas.microsoft.com/office/drawing/2014/main" id="{9117000F-4D18-41E7-A4AE-4366732E1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0" y="-1"/>
            <a:ext cx="12192000" cy="70431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TAREFAS DA ADOLESCÊNCIA</a:t>
            </a:r>
            <a:endParaRPr lang="pt-BR">
              <a:solidFill>
                <a:schemeClr val="accent4">
                  <a:lumMod val="50000"/>
                </a:schemeClr>
              </a:solidFill>
              <a:latin typeface="Arial Black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TRANSFORMAÇÃO DO EU – FORMAÇÃO DA IDENTIDADE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COM A AUTO-ESTRUTURA SOFRENDO SUA GRANDE MUDANÇA NA ADOLESCENCIA O RECONHECIMENTO DA IDENTIDADE DO JOVEM, SOFRE A INFLUENCIA DE DIFERENÇAS BÁSICAS DE COMO OS DISTINTOS SEXOS ESTRUTURAM SUA IDENTIDADE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A LUTA PARA FORMAR UMA AUTO-IMAGEM SEPARADA, CLARA E POSITIVA, PODE TRAZER CONFUSÃO E IMOBILIZAÇÃO PARA OS ADOLESCENTES E SUAS FAMILIAS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MUITAS VEZES DESAFIAM OU ATÉ MESMO AGRIDEM OS HABITOS E COSTUMES FAMILIARES</a:t>
            </a:r>
          </a:p>
        </p:txBody>
      </p:sp>
    </p:spTree>
    <p:extLst>
      <p:ext uri="{BB962C8B-B14F-4D97-AF65-F5344CB8AC3E}">
        <p14:creationId xmlns:p14="http://schemas.microsoft.com/office/powerpoint/2010/main" val="23532351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Background pattern&#10;&#10;Description automatically generated">
            <a:extLst>
              <a:ext uri="{FF2B5EF4-FFF2-40B4-BE49-F238E27FC236}">
                <a16:creationId xmlns="" xmlns:a16="http://schemas.microsoft.com/office/drawing/2014/main" id="{9117000F-4D18-41E7-A4AE-4366732E1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0" y="-1"/>
            <a:ext cx="12192000" cy="70431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TAREFAS DA ADOLESCÊNCIA</a:t>
            </a:r>
            <a:endParaRPr lang="pt-BR">
              <a:solidFill>
                <a:schemeClr val="accent4">
                  <a:lumMod val="50000"/>
                </a:schemeClr>
              </a:solidFill>
              <a:latin typeface="Arial Black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O GENERO É UM ASPECTO INTEGRAL DA AUTO-IDENTIDADE.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AS OPINIÕES DO QUE ELES SÃO E FARÃO ESTARÁ FORTEMENTE REFERENDADA PELO PROCESSO DE IDENTIFICAÇÃO DE GENÊRO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SEGUNDO BETTY CARTER (1980) É MUITO IMPORTANTE PAIS E MÃES PARTILHAREM COM SEUS FILHOS SUAS EXPERIÊNCIAS PESSOAIS, TRANSMITINDO COMO REALMENTE É OU FOI PARA ELES.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AUTONOMIA – DECISÕES ASSUMIDAS – SE TORNAR AUTONOMO SIGNIFICA UMA DEPENDENCIA PSICOLÓGICA MENOR EM RELAÇÃO A SEUS PAIS E POSSUE MAIS CONTROLE SOBRE AS TOMADAS DE DECISÃO EM SUA VIDA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20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38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Background pattern&#10;&#10;Description automatically generated">
            <a:extLst>
              <a:ext uri="{FF2B5EF4-FFF2-40B4-BE49-F238E27FC236}">
                <a16:creationId xmlns="" xmlns:a16="http://schemas.microsoft.com/office/drawing/2014/main" id="{9117000F-4D18-41E7-A4AE-4366732E1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0" y="-1"/>
            <a:ext cx="12192000" cy="70431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TAREFAS DA ADOLESCÊNCIA</a:t>
            </a:r>
            <a:endParaRPr lang="pt-BR">
              <a:solidFill>
                <a:schemeClr val="accent4">
                  <a:lumMod val="50000"/>
                </a:schemeClr>
              </a:solidFill>
              <a:latin typeface="Arial Black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PAIS DE ADOLESCENTES TÊM A INCERTEZA DE QUANDO E COMO AGIR.  DISTINGUIR ENTRE ESCOLHAS INSENSATAS, A AQUELAS AUTODESTRUTIVAS, SÃO DIFICEIS DE DETERMINAR.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FAMILIAS QUE PROPICIAM AOS SEUS ADOLESCENTES PARTICIPAREM DAS TOMADAS DE DECISÃO EM CONJUNTO FAVARECEM–OS A SE TORNAREM MAIS AUTONOMOS.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FAMILIAS QUE LIMITAM-NOS TORNAM OS ADOLESCENTES MAIS DEPENDENTES E INSEGUROS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SE O ADOLESCENTE PERMANECE TRIANGULADO ENTRE O CASAL PARENTAL OU ENTRE OS PAIS E OS AVÓS, SEU PROCESSO SERÁ MAIS TENSO, COM GRANDE INSATISFAÇÃO QUE FAZ AUMENTAR O NIVEL DE CONFLITO E DESENTENDIMENTO ENTRE TODOS</a:t>
            </a:r>
          </a:p>
        </p:txBody>
      </p:sp>
    </p:spTree>
    <p:extLst>
      <p:ext uri="{BB962C8B-B14F-4D97-AF65-F5344CB8AC3E}">
        <p14:creationId xmlns:p14="http://schemas.microsoft.com/office/powerpoint/2010/main" val="37047412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Background pattern&#10;&#10;Description automatically generated">
            <a:extLst>
              <a:ext uri="{FF2B5EF4-FFF2-40B4-BE49-F238E27FC236}">
                <a16:creationId xmlns="" xmlns:a16="http://schemas.microsoft.com/office/drawing/2014/main" id="{9117000F-4D18-41E7-A4AE-4366732E1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0" y="-1"/>
            <a:ext cx="12192000" cy="70431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TAREFAS DA ADOLESCÊNCIA</a:t>
            </a:r>
            <a:endParaRPr lang="pt-BR">
              <a:solidFill>
                <a:schemeClr val="accent4">
                  <a:lumMod val="50000"/>
                </a:schemeClr>
              </a:solidFill>
              <a:latin typeface="Arial Black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A TRANSIÇÃO DA INFÂNCIA PARA A ADOLESCÊNCIA ASSINALA NA FAMILIA UMA PERDA: A DA CRIANÇA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ADOLESCENTES COM MAIORES VÍNCULOS FORA DO SISTEMA FAMILIAR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SISTEMA DE APOIO PATERNA NÃO FUNCIONAL OU NNÃO DISPONÍVEL = MAIOR DIFICULDADE DE SEPARAÇÃO </a:t>
            </a:r>
            <a:endParaRPr lang="pt-BR" sz="20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STIERLIN (1979) FALA DAS FAMILIAS QUE OPERAM FORÇAS CENTRÍPETAS PARA IMPEDIR A SAÍDA DOS MEMBROS DE SEU SISTEMA. EX: FAMÍLIAS SUPER PROTETORAS = ADOLESCENTES PARALIZADOS</a:t>
            </a:r>
          </a:p>
        </p:txBody>
      </p:sp>
    </p:spTree>
    <p:extLst>
      <p:ext uri="{BB962C8B-B14F-4D97-AF65-F5344CB8AC3E}">
        <p14:creationId xmlns:p14="http://schemas.microsoft.com/office/powerpoint/2010/main" val="2441018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Background pattern&#10;&#10;Description automatically generated">
            <a:extLst>
              <a:ext uri="{FF2B5EF4-FFF2-40B4-BE49-F238E27FC236}">
                <a16:creationId xmlns="" xmlns:a16="http://schemas.microsoft.com/office/drawing/2014/main" id="{9117000F-4D18-41E7-A4AE-4366732E1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0" y="-1"/>
            <a:ext cx="12192000" cy="70431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09291" y="642594"/>
            <a:ext cx="10058400" cy="13716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TAREFAS DA ADOLESCÊNCIA</a:t>
            </a:r>
            <a:endParaRPr lang="pt-BR">
              <a:solidFill>
                <a:schemeClr val="accent4">
                  <a:lumMod val="50000"/>
                </a:schemeClr>
              </a:solidFill>
              <a:latin typeface="Arial Black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ESSA PARALIZAÇÃO AS VEZES SE “RESOLVE” COM O APARECIMENTO DE UM SINTOMA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PAIS QUE SE ENTEM ESMAGADOS PELAS TAREFAS DA ADOLESCÊNCIA DESISTEM DE SUA RESPONSABILIDADE E A ENTREGA PARA AS AUTORIDADES : TRIBUNAIS, AGÊNCIAS SOCIAIS, HOSPITAIS E CLÍNICAS ESPECILAIZADAS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CASAMENTOS PRECIPITADOS = FUGA PARA ESCAPAR DOS CONFLITOS FAMILIARES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STIERLIN(1979) HÁ FAMILIAS QUE TEM UM AFORÇA CENTRIFUGA QUE IMPELEM O ADOLESCENTE PARA FORA DO SISTEMA. ADOLESCENTES EXPULSOS DE CASA; AUTONOMIA PREMATURA</a:t>
            </a:r>
          </a:p>
        </p:txBody>
      </p:sp>
    </p:spTree>
    <p:extLst>
      <p:ext uri="{BB962C8B-B14F-4D97-AF65-F5344CB8AC3E}">
        <p14:creationId xmlns:p14="http://schemas.microsoft.com/office/powerpoint/2010/main" val="3635929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3" descr="imagem abstrata">
            <a:extLst>
              <a:ext uri="{FF2B5EF4-FFF2-40B4-BE49-F238E27FC236}">
                <a16:creationId xmlns="" xmlns:a16="http://schemas.microsoft.com/office/drawing/2014/main" id="{E9743A03-22EA-40DF-B035-7DDCCB2161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9091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D950905-0F92-4575-B92A-A0E1F3385E41}"/>
              </a:ext>
            </a:extLst>
          </p:cNvPr>
          <p:cNvSpPr txBox="1"/>
          <p:nvPr/>
        </p:nvSpPr>
        <p:spPr>
          <a:xfrm>
            <a:off x="885646" y="526212"/>
            <a:ext cx="847976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OUTRAS VARIAÇÕES DO CICLO DE VIDA 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FAMILIAR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B3C98B0-10A7-400D-ACBA-5F63D6E127AF}"/>
              </a:ext>
            </a:extLst>
          </p:cNvPr>
          <p:cNvSpPr txBox="1"/>
          <p:nvPr/>
        </p:nvSpPr>
        <p:spPr>
          <a:xfrm>
            <a:off x="4191540" y="2351238"/>
            <a:ext cx="7746520" cy="41549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APOSENTADORIA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  <a:p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  <a:p>
            <a:r>
              <a:rPr lang="en-US" sz="240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DIVÓRCIO E PÓS -DIVÓRCIO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  <a:p>
            <a:r>
              <a:rPr lang="en-US" sz="240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RECASAMENTO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  <a:p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  <a:p>
            <a:r>
              <a:rPr lang="en-US" sz="240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DESARRAIGAMENTO GEOGRÁFICO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  <a:p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  <a:p>
            <a:r>
              <a:rPr lang="en-US" sz="240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VARIAÇÃO CULTURAL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  <a:p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  <a:p>
            <a:r>
              <a:rPr lang="en-US" sz="240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A FAMILIA DE BAIXA RENDA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4805967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1E94681D-2A4C-4A8D-B9B5-31D440D03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B65ABA3-820C-4D75-9437-9EFA1ADFE1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36BF2FB-90D8-48DB-BD34-D040CDCFF2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8632963-757B-40C2-BB84-FC6107A54D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Background pattern&#10;&#10;Description automatically generated">
            <a:extLst>
              <a:ext uri="{FF2B5EF4-FFF2-40B4-BE49-F238E27FC236}">
                <a16:creationId xmlns="" xmlns:a16="http://schemas.microsoft.com/office/drawing/2014/main" id="{9117000F-4D18-41E7-A4AE-4366732E18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9091" b="9091"/>
          <a:stretch/>
        </p:blipFill>
        <p:spPr>
          <a:xfrm>
            <a:off x="-59376" y="7468"/>
            <a:ext cx="12191980" cy="68579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853AE55-7E35-44B0-89F1-3F52B262AF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BC4BE4D-4B50-4F51-9F85-4B5D60B02D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CACECE-0FFC-409A-897A-11A44FC78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2364" y="684405"/>
            <a:ext cx="4602152" cy="98723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t-BR" sz="36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TAREFAS DA ADOLESCÊNCIA</a:t>
            </a:r>
            <a:endParaRPr lang="en-US" sz="3600">
              <a:solidFill>
                <a:schemeClr val="accent4">
                  <a:lumMod val="50000"/>
                </a:schemeClr>
              </a:solidFill>
              <a:latin typeface="Arial Black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0955871-30BA-4599-8D60-DD4B05069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1685" y="1663599"/>
            <a:ext cx="5256806" cy="491428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Clr>
                <a:srgbClr val="26262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TODA MUDANÇA IMPLICA ACEITAÇÃO E PERDA</a:t>
            </a:r>
          </a:p>
          <a:p>
            <a:pPr>
              <a:buClr>
                <a:srgbClr val="26262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O ADOLESCENTE E SUA FAMILIA PRECISA LIDAR COM A PERDA DO SEU EU INFANTIL E DA FAMÍLIA PRIMÁRIA. CASO ISSO NÃO OCORRA, É MUITO COMUM O ADOLESCENTE DEPRIMIR FRENTE A PRIMEIRA DECEPÇÃO AMOROSA.</a:t>
            </a:r>
          </a:p>
          <a:p>
            <a:pPr>
              <a:buClr>
                <a:srgbClr val="26262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A CORRELAÇÃO ENTRE A MORTE DE UM AVÔ NA MESMA ÉPOCA DO NASCIMENTO DE UM NETO PODE PROPICIAR SINTOMAS NESSA CRIANÇA NO MOMENTO DE SUA ADOLESCÊNCIA</a:t>
            </a:r>
          </a:p>
          <a:p>
            <a:pPr>
              <a:buClr>
                <a:srgbClr val="262626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4">
                  <a:lumMod val="50000"/>
                </a:schemeClr>
              </a:solidFill>
              <a:latin typeface="Arial Black"/>
            </a:endParaRP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endParaRPr lang="en-US" sz="2400" dirty="0">
              <a:solidFill>
                <a:schemeClr val="accent4">
                  <a:lumMod val="50000"/>
                </a:schemeClr>
              </a:solidFill>
              <a:latin typeface="Arial Black"/>
            </a:endParaRP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endParaRPr lang="en-US" sz="2400" dirty="0">
              <a:solidFill>
                <a:schemeClr val="accent4">
                  <a:lumMod val="50000"/>
                </a:schemeClr>
              </a:solidFill>
              <a:latin typeface="Arial Black"/>
            </a:endParaRPr>
          </a:p>
          <a:p>
            <a:pPr>
              <a:buFont typeface="Wingdings" pitchFamily="18" charset="0"/>
              <a:buChar char="§"/>
            </a:pPr>
            <a:endParaRPr lang="en-US" sz="2000" dirty="0">
              <a:solidFill>
                <a:schemeClr val="accent4">
                  <a:lumMod val="50000"/>
                </a:schemeClr>
              </a:solidFill>
              <a:latin typeface="Arial Black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4">
                  <a:lumMod val="50000"/>
                </a:schemeClr>
              </a:solidFill>
              <a:latin typeface="Arial Black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4">
                  <a:lumMod val="50000"/>
                </a:schemeClr>
              </a:solidFill>
              <a:latin typeface="Arial Black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4">
                  <a:lumMod val="50000"/>
                </a:schemeClr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chemeClr val="accent4">
                  <a:lumMod val="50000"/>
                </a:schemeClr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chemeClr val="accent4">
                  <a:lumMod val="50000"/>
                </a:schemeClr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chemeClr val="accent4">
                  <a:lumMod val="50000"/>
                </a:schemeClr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chemeClr val="accent4">
                  <a:lumMod val="50000"/>
                </a:schemeClr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chemeClr val="accent4">
                  <a:lumMod val="50000"/>
                </a:schemeClr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457200" indent="-457200">
              <a:buClr>
                <a:srgbClr val="262626"/>
              </a:buClr>
              <a:buFont typeface="Wingdings,Sans-Serif" pitchFamily="18" charset="0"/>
              <a:buChar char="§"/>
            </a:pPr>
            <a:endParaRPr lang="en-US" sz="2000" dirty="0">
              <a:solidFill>
                <a:srgbClr val="000000"/>
              </a:solidFill>
              <a:latin typeface="Avenir Next LT Pro" panose="02020404030301010803"/>
            </a:endParaRPr>
          </a:p>
          <a:p>
            <a:pPr>
              <a:lnSpc>
                <a:spcPct val="100000"/>
              </a:lnSpc>
              <a:buClr>
                <a:srgbClr val="262626"/>
              </a:buClr>
              <a:buFont typeface="Wingdings" pitchFamily="18" charset="0"/>
              <a:buChar char="§"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1434164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Background pattern&#10;&#10;Description automatically generated">
            <a:extLst>
              <a:ext uri="{FF2B5EF4-FFF2-40B4-BE49-F238E27FC236}">
                <a16:creationId xmlns="" xmlns:a16="http://schemas.microsoft.com/office/drawing/2014/main" id="{9117000F-4D18-41E7-A4AE-4366732E1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0" y="-1"/>
            <a:ext cx="12192000" cy="70431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TAREFAS DA ADOLESCÊNCIA</a:t>
            </a:r>
            <a:endParaRPr lang="pt-BR">
              <a:solidFill>
                <a:schemeClr val="accent4">
                  <a:lumMod val="50000"/>
                </a:schemeClr>
              </a:solidFill>
              <a:latin typeface="Arial Black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1066800" y="2290026"/>
            <a:ext cx="10058400" cy="3849624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FATORES SOCIO CULTURAIS – INFLUÊNCIA À FAMÍLIA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CLASSE SOCIAL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ETNICIDADE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RAÇA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EDUCAÇÃO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SEXO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LOCAL DE RESIDÊNCIA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EX: DIFERENÇA DO LIDAR COM ADOLESCENTES EM UMA FAMILIA POBRE E DE CLASSE MÉDIA E ALTA</a:t>
            </a:r>
          </a:p>
        </p:txBody>
      </p:sp>
    </p:spTree>
    <p:extLst>
      <p:ext uri="{BB962C8B-B14F-4D97-AF65-F5344CB8AC3E}">
        <p14:creationId xmlns:p14="http://schemas.microsoft.com/office/powerpoint/2010/main" val="29166944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Background pattern&#10;&#10;Description automatically generated">
            <a:extLst>
              <a:ext uri="{FF2B5EF4-FFF2-40B4-BE49-F238E27FC236}">
                <a16:creationId xmlns="" xmlns:a16="http://schemas.microsoft.com/office/drawing/2014/main" id="{9117000F-4D18-41E7-A4AE-4366732E1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0" y="-186907"/>
            <a:ext cx="12192000" cy="70431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TAREFAS DA ADOLESCÊNCIA</a:t>
            </a:r>
            <a:endParaRPr lang="pt-BR">
              <a:solidFill>
                <a:schemeClr val="accent4">
                  <a:lumMod val="50000"/>
                </a:schemeClr>
              </a:solidFill>
              <a:latin typeface="Arial Black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309699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ABANDONO PRECOCE DA ESCOLA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TENTATIVA DE INDEPENDENCIA FINANCEIRA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FRUSTRAÇÃO E VIDA EM UMA CASA COM RECURSOS LIMITADOS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PAIS TEM DIFICULDADE DE DEFINIR SEUS PRÓPRIOS PAPÉIS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NÃO CONSEGUEM ORIENTAR NEM DAR CONTROLE AO FILHO ADOLESCENTE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POSSIBILIDADE DE SE ENVOLVER EM CRIMES, PROSTITUIÇÃO, ALCOOLISMO, DROGADIÇÃO É ALTA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O OLHAR SOBRE AS DIFERENÇAS ÉTNICAS QUE INFLUENCIAM DIFERENTEMENTE VALORES E ATITUDES PASSADAS DE GERAÇÃO EM GERAÇÃO</a:t>
            </a:r>
          </a:p>
        </p:txBody>
      </p:sp>
    </p:spTree>
    <p:extLst>
      <p:ext uri="{BB962C8B-B14F-4D97-AF65-F5344CB8AC3E}">
        <p14:creationId xmlns:p14="http://schemas.microsoft.com/office/powerpoint/2010/main" val="13959460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Background pattern&#10;&#10;Description automatically generated">
            <a:extLst>
              <a:ext uri="{FF2B5EF4-FFF2-40B4-BE49-F238E27FC236}">
                <a16:creationId xmlns="" xmlns:a16="http://schemas.microsoft.com/office/drawing/2014/main" id="{9117000F-4D18-41E7-A4AE-4366732E1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0" y="-1"/>
            <a:ext cx="12192000" cy="70431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TAREFAS DA ADOLESCÊNCIA</a:t>
            </a:r>
            <a:endParaRPr lang="pt-BR">
              <a:solidFill>
                <a:schemeClr val="accent4">
                  <a:lumMod val="50000"/>
                </a:schemeClr>
              </a:solidFill>
              <a:latin typeface="Arial Black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ADOLESCENTES E O TIPO DE COMUNIDADE ONDE MORAM: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OS DA CIDADE TENDEM A SER MENOS DEPENDENTES DAS FAMILIAS PARA RECREAÇÃO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TEM MAIOR DIVERSIDADE DE ESTILOS DE VIDA E DE MODELOS DE PAPEL(POSITIVOS E NEGATIVOS)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ISSO PODE AUMENTAR O DISTANCIAMENTO COM OS PAIS QUE TAMBÉM NÃO CONSEGUEM TANTO SABER DE SEUS PARADEIROS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PAIS RURAIS OU QUE VIVEM EM CIDADES DO INTERIOR TÊM ESSA PREOCUPAÇÃO MAIS PRESENTE</a:t>
            </a:r>
          </a:p>
        </p:txBody>
      </p:sp>
    </p:spTree>
    <p:extLst>
      <p:ext uri="{BB962C8B-B14F-4D97-AF65-F5344CB8AC3E}">
        <p14:creationId xmlns:p14="http://schemas.microsoft.com/office/powerpoint/2010/main" val="12428677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Background pattern&#10;&#10;Description automatically generated">
            <a:extLst>
              <a:ext uri="{FF2B5EF4-FFF2-40B4-BE49-F238E27FC236}">
                <a16:creationId xmlns="" xmlns:a16="http://schemas.microsoft.com/office/drawing/2014/main" id="{9117000F-4D18-41E7-A4AE-4366732E1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0" y="-1"/>
            <a:ext cx="12192000" cy="70431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TAREFAS DA ADOLESCÊNCIA</a:t>
            </a:r>
            <a:endParaRPr lang="pt-BR">
              <a:solidFill>
                <a:schemeClr val="accent4">
                  <a:lumMod val="50000"/>
                </a:schemeClr>
              </a:solidFill>
              <a:latin typeface="Arial Black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836763" y="2290025"/>
            <a:ext cx="10417833" cy="4401968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DIVÓRCIO CAUSA TRMENDO EFEITO SOBRE AS FAMÍLIAS DE ADOLESCENTES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MUITOS NÃO CONSEGUEM MANTER UMA DISTÂNCIA CORRETA DOS CONFLITOS DO CASAL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A MUDANÇA NA ESTRUTURA FAMILIAR PODE CAUSAR FRONTEIRAS MENOS CLARAS E VÍNCULOS INTENSIFICADOS COM OS PAIS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PAPEL DE SUBSTITUTO DO CÔNJUGE AUSENTE E APOIO AO QUE FICOU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PAIS SOLTEIROS DEPENDENDO INADEQUADAMENTE DA REDE DE AMIZADE DO FILHO ADOLESCENTE. SOBRECARGA DOS CIRCUITOS E CONFLITOS MAIORES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FALTA DA FAMILIA AMPLIADA OU OUTRO GRUPO DE APOIO EX: FAM. PORTO-RIQUENHA – TIOS OU PADRINHOS CUIDANDO DO ADOLESCENTE REBELDE</a:t>
            </a:r>
          </a:p>
        </p:txBody>
      </p:sp>
    </p:spTree>
    <p:extLst>
      <p:ext uri="{BB962C8B-B14F-4D97-AF65-F5344CB8AC3E}">
        <p14:creationId xmlns:p14="http://schemas.microsoft.com/office/powerpoint/2010/main" val="33061711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1E94681D-2A4C-4A8D-B9B5-31D440D03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B65ABA3-820C-4D75-9437-9EFA1ADFE1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36BF2FB-90D8-48DB-BD34-D040CDCFF2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8632963-757B-40C2-BB84-FC6107A54D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Background pattern&#10;&#10;Description automatically generated">
            <a:extLst>
              <a:ext uri="{FF2B5EF4-FFF2-40B4-BE49-F238E27FC236}">
                <a16:creationId xmlns="" xmlns:a16="http://schemas.microsoft.com/office/drawing/2014/main" id="{9117000F-4D18-41E7-A4AE-4366732E18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9091" b="9091"/>
          <a:stretch/>
        </p:blipFill>
        <p:spPr>
          <a:xfrm>
            <a:off x="-1866" y="-150683"/>
            <a:ext cx="12191980" cy="68579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853AE55-7E35-44B0-89F1-3F52B262AF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BC4BE4D-4B50-4F51-9F85-4B5D60B02D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CACECE-0FFC-409A-897A-11A44FC78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2364" y="684405"/>
            <a:ext cx="4602152" cy="98723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/>
            </a:r>
            <a:b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</a:b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/>
            </a:r>
            <a:b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</a:b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CONCLUSÃO</a:t>
            </a:r>
            <a:b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</a:b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/>
            </a:r>
            <a:b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</a:b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0955871-30BA-4599-8D60-DD4B05069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9023" y="1577939"/>
            <a:ext cx="5256806" cy="491428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buClr>
                <a:srgbClr val="26262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NA ADOLESCÊNCIA AS FAMÍLIAS TRANSFORMAM SUA ESTRUTURA E ORGANIZAÇÃO, CRIANDO ROMPIMENTO E CONFUSÃO, MAS GERALMENTE A ADAPTAÇÃO SE DÁ FACILMENTE</a:t>
            </a:r>
          </a:p>
          <a:p>
            <a:pPr>
              <a:buClr>
                <a:srgbClr val="26262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AS QUE NÃO SE ADAPTAM A ESSA TRANSIÇÃO TORNAM-SE SINTOMÁTICAS</a:t>
            </a:r>
          </a:p>
          <a:p>
            <a:pPr>
              <a:buClr>
                <a:srgbClr val="26262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COMPREENDER OS PROBLEMAS QUE TRAZEM À TERAPIA</a:t>
            </a:r>
          </a:p>
          <a:p>
            <a:pPr>
              <a:buClr>
                <a:srgbClr val="26262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AMPLIAR SUA PERSPETIVA – FAMÍLIAS TEM MULTIPLAS FORMAS DE FUNCIONAR</a:t>
            </a:r>
          </a:p>
          <a:p>
            <a:pPr>
              <a:buClr>
                <a:srgbClr val="262626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accent4">
                  <a:lumMod val="50000"/>
                </a:schemeClr>
              </a:solidFill>
              <a:latin typeface="Arial Black"/>
            </a:endParaRPr>
          </a:p>
          <a:p>
            <a:pPr>
              <a:buFont typeface="Wingdings" pitchFamily="18" charset="0"/>
              <a:buChar char="§"/>
            </a:pP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457200" indent="-457200">
              <a:buClr>
                <a:srgbClr val="262626"/>
              </a:buClr>
              <a:buFont typeface="Wingdings,Sans-Serif" pitchFamily="18" charset="0"/>
              <a:buChar char="§"/>
            </a:pPr>
            <a:endParaRPr lang="en-US" sz="2000" dirty="0">
              <a:solidFill>
                <a:srgbClr val="000000"/>
              </a:solidFill>
              <a:latin typeface="Avenir Next LT Pro" panose="02020404030301010803"/>
            </a:endParaRPr>
          </a:p>
          <a:p>
            <a:pPr>
              <a:lnSpc>
                <a:spcPct val="100000"/>
              </a:lnSpc>
              <a:buClr>
                <a:srgbClr val="262626"/>
              </a:buClr>
              <a:buFont typeface="Wingdings" pitchFamily="18" charset="0"/>
              <a:buChar char="§"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573302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1E94681D-2A4C-4A8D-B9B5-31D440D03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B65ABA3-820C-4D75-9437-9EFA1ADFE1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36BF2FB-90D8-48DB-BD34-D040CDCFF2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8632963-757B-40C2-BB84-FC6107A54D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Background pattern&#10;&#10;Description automatically generated">
            <a:extLst>
              <a:ext uri="{FF2B5EF4-FFF2-40B4-BE49-F238E27FC236}">
                <a16:creationId xmlns="" xmlns:a16="http://schemas.microsoft.com/office/drawing/2014/main" id="{9117000F-4D18-41E7-A4AE-4366732E18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9091" b="9091"/>
          <a:stretch/>
        </p:blipFill>
        <p:spPr>
          <a:xfrm>
            <a:off x="-1866" y="-150683"/>
            <a:ext cx="12191980" cy="68579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853AE55-7E35-44B0-89F1-3F52B262AF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BC4BE4D-4B50-4F51-9F85-4B5D60B02D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CACECE-0FFC-409A-897A-11A44FC78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2364" y="684405"/>
            <a:ext cx="4602152" cy="98723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/>
            </a:r>
            <a:b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</a:b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/>
            </a:r>
            <a:b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</a:b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CONCLUSÃO</a:t>
            </a:r>
            <a:b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</a:b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/>
            </a:r>
            <a:b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</a:b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0955871-30BA-4599-8D60-DD4B05069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9023" y="1577939"/>
            <a:ext cx="5256806" cy="491428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Wingdings" pitchFamily="18" charset="0"/>
              <a:buChar char="§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FATORES EXTERNOS QUE CAUSAM IMPACTO NELAS </a:t>
            </a:r>
          </a:p>
          <a:p>
            <a:pPr>
              <a:buFont typeface="Wingdings" pitchFamily="18" charset="0"/>
              <a:buChar char="§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ESTABILIDADE DA ESTRUTURA SOCIAL DA FAMÍLIA</a:t>
            </a:r>
          </a:p>
          <a:p>
            <a:pPr>
              <a:buFont typeface="Wingdings" pitchFamily="18" charset="0"/>
              <a:buChar char="§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REESTRUTURAR AS NOÇÕES DE TEMPO NA FAMÍLIA</a:t>
            </a:r>
          </a:p>
          <a:p>
            <a:pPr>
              <a:buFont typeface="Wingdings" pitchFamily="18" charset="0"/>
              <a:buChar char="§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TRABALHAR COM SUBSISTEMAS E PROPOR RITUAIS</a:t>
            </a:r>
          </a:p>
          <a:p>
            <a:pPr>
              <a:buFont typeface="Wingdings" pitchFamily="18" charset="0"/>
              <a:buChar char="§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RELACIONAR CONFLITOS ATUAIS COM QUESTÕES NÃO RESOLVIDAS NAS GERAÇÕES ANTERIORES</a:t>
            </a:r>
          </a:p>
          <a:p>
            <a:pPr>
              <a:buFont typeface="Wingdings" pitchFamily="18" charset="0"/>
              <a:buChar char="§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 Black"/>
              </a:rPr>
              <a:t>PROPORCIONAR NOVAS CONEXÕES PARA NEGOCIAR MUDANÇAS NAS RELAÇÕES </a:t>
            </a:r>
          </a:p>
          <a:p>
            <a:pPr marL="0" indent="0">
              <a:buNone/>
            </a:pPr>
            <a:endParaRPr lang="en-US" sz="2000" dirty="0">
              <a:solidFill>
                <a:schemeClr val="accent4">
                  <a:lumMod val="50000"/>
                </a:schemeClr>
              </a:solidFill>
              <a:latin typeface="Arial Black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457200" indent="-457200">
              <a:buClr>
                <a:srgbClr val="262626"/>
              </a:buClr>
              <a:buFont typeface="Wingdings,Sans-Serif" pitchFamily="18" charset="0"/>
              <a:buChar char="§"/>
            </a:pPr>
            <a:endParaRPr lang="en-US" sz="2000" dirty="0">
              <a:solidFill>
                <a:srgbClr val="000000"/>
              </a:solidFill>
              <a:latin typeface="Avenir Next LT Pro" panose="02020404030301010803"/>
            </a:endParaRPr>
          </a:p>
          <a:p>
            <a:pPr>
              <a:lnSpc>
                <a:spcPct val="100000"/>
              </a:lnSpc>
              <a:buClr>
                <a:srgbClr val="262626"/>
              </a:buClr>
              <a:buFont typeface="Wingdings" pitchFamily="18" charset="0"/>
              <a:buChar char="§"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8146730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Background pattern&#10;&#10;Description automatically generated">
            <a:extLst>
              <a:ext uri="{FF2B5EF4-FFF2-40B4-BE49-F238E27FC236}">
                <a16:creationId xmlns="" xmlns:a16="http://schemas.microsoft.com/office/drawing/2014/main" id="{9117000F-4D18-41E7-A4AE-4366732E1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-1" y="0"/>
            <a:ext cx="12192000" cy="70431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66799" y="679415"/>
            <a:ext cx="10058400" cy="13716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pt-BR" dirty="0">
                <a:solidFill>
                  <a:srgbClr val="8D6FA3"/>
                </a:solidFill>
                <a:latin typeface="Arial Black"/>
              </a:rPr>
              <a:t>O ESTÁGIO TARDIO DA VIDA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968560" y="2218437"/>
            <a:ext cx="4855600" cy="4528745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8D6FA3"/>
                </a:solidFill>
                <a:latin typeface="Arial Black"/>
              </a:rPr>
              <a:t>O RELACIONAMENTO DE FAMILIARES SÃO MUITO IMPORTANTES NESSE ESTÁGIO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8D6FA3"/>
                </a:solidFill>
                <a:latin typeface="Arial Black"/>
              </a:rPr>
              <a:t>IDOSOS NÃO SÃO À MARGEM DA COMUNIDADE SOCIAL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8D6FA3"/>
                </a:solidFill>
                <a:latin typeface="Arial Black"/>
              </a:rPr>
              <a:t>APOSENTADORIA, VIUVEZ, CONDIÇÃO DE AVÓS E AS DOENÇAS REQUEREM APOIO FAMILIAR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8D6FA3"/>
                </a:solidFill>
                <a:latin typeface="Arial Black"/>
              </a:rPr>
              <a:t>OBTER SENSO DE INTEGRIDADE X DESESPERO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8D6FA3"/>
                </a:solidFill>
                <a:latin typeface="Arial Black"/>
              </a:rPr>
              <a:t>ACEITAÇÃO DE SUA PROPRIA VIDA E MORTE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2000" dirty="0">
              <a:solidFill>
                <a:srgbClr val="8D6FA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6095999" y="2147278"/>
            <a:ext cx="5187052" cy="4613983"/>
          </a:xfr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8D6FA3"/>
                </a:solidFill>
                <a:latin typeface="Arial Black"/>
              </a:rPr>
              <a:t>AUMENTO DE PSICOPATOLOGIAS CEREBRAIS AUMENTAM COM A IDADE E DISTURBIOS FUNCIONAIS TAMBÉM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8D6FA3"/>
                </a:solidFill>
                <a:latin typeface="Arial Black"/>
              </a:rPr>
              <a:t>INDICE ALTO DE SUICÍDIO ENTTE IDOSOS DO SEXO MASCULINO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8D6FA3"/>
                </a:solidFill>
                <a:latin typeface="Arial Black"/>
              </a:rPr>
              <a:t>A TRANSIÇÃO DE UMA FAMILIA PARA UMA DÍADE (NINHO VAZIO) PODE SE DAR TRANQUILAMENTE OU SE FRACASSAR A NEGOCIAÇÃO DESSA PASSAGEM PODE IMPACTAR A FAMILIA EM SUA CAPACIDADE DE LIDAR COM AS TRANSIÇÕES DA TERCEIRA IDADE</a:t>
            </a:r>
          </a:p>
        </p:txBody>
      </p:sp>
    </p:spTree>
    <p:extLst>
      <p:ext uri="{BB962C8B-B14F-4D97-AF65-F5344CB8AC3E}">
        <p14:creationId xmlns:p14="http://schemas.microsoft.com/office/powerpoint/2010/main" val="18917241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Background pattern&#10;&#10;Description automatically generated">
            <a:extLst>
              <a:ext uri="{FF2B5EF4-FFF2-40B4-BE49-F238E27FC236}">
                <a16:creationId xmlns="" xmlns:a16="http://schemas.microsoft.com/office/drawing/2014/main" id="{9117000F-4D18-41E7-A4AE-4366732E1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-1" y="0"/>
            <a:ext cx="12192000" cy="70431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66799" y="679415"/>
            <a:ext cx="10058400" cy="13716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pt-BR" dirty="0">
                <a:solidFill>
                  <a:srgbClr val="8D6FA3"/>
                </a:solidFill>
                <a:latin typeface="Arial Black"/>
              </a:rPr>
              <a:t>O ESTÁGIO TARDIO DA VIDA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875730" y="2132901"/>
            <a:ext cx="4869977" cy="4327462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8D6FA3"/>
                </a:solidFill>
                <a:latin typeface="Arial Black"/>
              </a:rPr>
              <a:t>APOSENTADORIA = MARCO E AJUSTAMENTO SIGNIFICATIVO PARA O CASAL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8D6FA3"/>
                </a:solidFill>
                <a:latin typeface="Arial Black"/>
              </a:rPr>
              <a:t>DIFERENÇA DE APOSENTADORIA FORÇADA PARA DESEJADA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8D6FA3"/>
                </a:solidFill>
                <a:latin typeface="Arial Black"/>
              </a:rPr>
              <a:t>MUDAR DE RESIDÊNCIA NA APOSENTADORIA TRAZ DESLOCAMENTO E PERDAS DE RELAÇÕES FAMILIARES, DE VIZINHOS E DA COMUNIDADE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8D6FA3"/>
                </a:solidFill>
                <a:latin typeface="Arial Black"/>
              </a:rPr>
              <a:t>REINTEGRAÇÃO DO MARIDO A CASA –MUDANÇA EM SEU PAPEL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6095999" y="2132901"/>
            <a:ext cx="5258938" cy="4297681"/>
          </a:xfr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8D6FA3"/>
                </a:solidFill>
                <a:latin typeface="Arial Black"/>
              </a:rPr>
              <a:t>NORMALMENTE CASAIS ELABORAM BEM ESSA PASSAGEM, PORÉM ALGUNS ENCONTRAM DIFICULDADES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8D6FA3"/>
                </a:solidFill>
                <a:latin typeface="Arial Black"/>
              </a:rPr>
              <a:t>PODE OCORRER DEPRESSAO NAQUELE QUE SE APOSENTA E QUE NÃO SE PREPAROU PARA ESSA PASSAGEM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8D6FA3"/>
                </a:solidFill>
                <a:latin typeface="Arial Black"/>
              </a:rPr>
              <a:t>MEDO DE NÃO PODER SUSTENTAR A SI E SEU PARCEIRO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8D6FA3"/>
                </a:solidFill>
                <a:latin typeface="Arial Black"/>
              </a:rPr>
              <a:t>TEMORES DE ANTIGAS QUESTÕES VIVIDAS PELA GERAÇÃO ANTERIOR SE REPITAM </a:t>
            </a:r>
            <a:endParaRPr lang="pt-BR" dirty="0">
              <a:solidFill>
                <a:srgbClr val="8D6FA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1406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1E94681D-2A4C-4A8D-B9B5-31D440D03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B65ABA3-820C-4D75-9437-9EFA1ADFE1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36BF2FB-90D8-48DB-BD34-D040CDCFF2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8632963-757B-40C2-BB84-FC6107A54D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Background pattern&#10;&#10;Description automatically generated">
            <a:extLst>
              <a:ext uri="{FF2B5EF4-FFF2-40B4-BE49-F238E27FC236}">
                <a16:creationId xmlns="" xmlns:a16="http://schemas.microsoft.com/office/drawing/2014/main" id="{9117000F-4D18-41E7-A4AE-4366732E18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9091" b="9091"/>
          <a:stretch/>
        </p:blipFill>
        <p:spPr>
          <a:xfrm>
            <a:off x="-1866" y="-150683"/>
            <a:ext cx="12191980" cy="68579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853AE55-7E35-44B0-89F1-3F52B262AF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BC4BE4D-4B50-4F51-9F85-4B5D60B02D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CACECE-0FFC-409A-897A-11A44FC78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2364" y="504967"/>
            <a:ext cx="4602152" cy="116667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/>
            </a:r>
            <a:b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</a:b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/>
            </a:r>
            <a:b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</a:b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/>
            </a:r>
            <a:b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</a:br>
            <a:r>
              <a:rPr lang="en-US" sz="3000" dirty="0">
                <a:solidFill>
                  <a:srgbClr val="8D6FA3"/>
                </a:solidFill>
                <a:latin typeface="Arial Black"/>
              </a:rPr>
              <a:t>VIUVEZ FEMININA </a:t>
            </a:r>
            <a:br>
              <a:rPr lang="en-US" sz="3000" dirty="0">
                <a:solidFill>
                  <a:srgbClr val="8D6FA3"/>
                </a:solidFill>
                <a:latin typeface="Arial Black"/>
              </a:rPr>
            </a:br>
            <a:r>
              <a:rPr lang="en-US" sz="3000" dirty="0">
                <a:solidFill>
                  <a:srgbClr val="8D6FA3"/>
                </a:solidFill>
                <a:latin typeface="Arial Black"/>
              </a:rPr>
              <a:t>LOPATA (1973)</a:t>
            </a:r>
            <a:br>
              <a:rPr lang="en-US" sz="3000" dirty="0">
                <a:solidFill>
                  <a:srgbClr val="8D6FA3"/>
                </a:solidFill>
                <a:latin typeface="Arial Black"/>
              </a:rPr>
            </a:b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/>
            </a:r>
            <a:b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</a:b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/>
            </a:r>
            <a:b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</a:b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0955871-30BA-4599-8D60-DD4B05069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9755" y="1709463"/>
            <a:ext cx="5256806" cy="463269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D6FA3"/>
                </a:solidFill>
                <a:latin typeface="Arial Black"/>
              </a:rPr>
              <a:t>TRÊS FASES NESSE PROCESSO: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8D6FA3"/>
                </a:solidFill>
                <a:latin typeface="Arial Black"/>
              </a:rPr>
              <a:t>DESATAR OS LAÇOS, TRANSFORMANDO EM LEMBRANÇAS AS VIVÊNCIAS COMPARTILHADAS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8D6FA3"/>
                </a:solidFill>
                <a:latin typeface="Arial Black"/>
              </a:rPr>
              <a:t>APÓS UM ANO: DEMANDAS DA REALIDADE COTIDIANA E MANEJO DA ESTRUTURA DOMÉSTICA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8D6FA3"/>
                </a:solidFill>
                <a:latin typeface="Arial Black"/>
              </a:rPr>
              <a:t>EM UM OU DOIS ANOS: NOVAS ATIVIDADES E INTERESSES – REALINHAMENTO DOS RELACIONAMENTOS NO SISTEMA FAMILIAR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D6FA3"/>
                </a:solidFill>
                <a:latin typeface="Arial Black"/>
              </a:rPr>
              <a:t>“SOU UMA MULHER SEM MARIDO” – PROCESSO INDEPENDENTE OU NÃO</a:t>
            </a:r>
          </a:p>
          <a:p>
            <a:pPr marL="0" indent="0">
              <a:buNone/>
            </a:pPr>
            <a:endParaRPr lang="en-US" sz="2000" dirty="0">
              <a:solidFill>
                <a:srgbClr val="8D6FA3"/>
              </a:solidFill>
              <a:latin typeface="Arial Black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457200" indent="-457200">
              <a:buClr>
                <a:srgbClr val="262626"/>
              </a:buClr>
              <a:buFont typeface="Wingdings,Sans-Serif" pitchFamily="18" charset="0"/>
              <a:buChar char="§"/>
            </a:pPr>
            <a:endParaRPr lang="en-US" sz="2000" dirty="0">
              <a:solidFill>
                <a:srgbClr val="000000"/>
              </a:solidFill>
              <a:latin typeface="Avenir Next LT Pro" panose="02020404030301010803"/>
            </a:endParaRPr>
          </a:p>
          <a:p>
            <a:pPr>
              <a:lnSpc>
                <a:spcPct val="100000"/>
              </a:lnSpc>
              <a:buClr>
                <a:srgbClr val="262626"/>
              </a:buClr>
              <a:buFont typeface="Wingdings" pitchFamily="18" charset="0"/>
              <a:buChar char="§"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381195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04DB13E-F722-4ED6-BB00-556651E952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1419E3D9-C5FB-41A9-B6D2-DFB210BB62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67909BF-1DF7-4ACE-8F58-6CF719BB27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9E8BEDB-0BBC-4F21-9CFB-8530D664C3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E26428D7-C6F3-473D-A360-A3F5C3E872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51D6D676-6F2F-4446-9935-2D8D038214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E9BAEA2B-9C25-4B43-8C9A-A9D0C3E9B1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21FC5F3A-7F1A-4EE8-A913-C8E96ACC3C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420551B3-B4DA-48EE-988C-4FAEAEB5CE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imagem abstrata">
            <a:extLst>
              <a:ext uri="{FF2B5EF4-FFF2-40B4-BE49-F238E27FC236}">
                <a16:creationId xmlns="" xmlns:a16="http://schemas.microsoft.com/office/drawing/2014/main" id="{C086069A-ADB7-4524-B1E7-D9457B96F7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D5B012D8-7F27-4758-9AC6-C889B154BD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CDD337-2379-48FA-ADD8-AB51C3F5D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5725698" cy="5553316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83000"/>
              </a:lnSpc>
            </a:pPr>
            <a:r>
              <a:rPr lang="en-US" sz="6000" cap="all" spc="-1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FAMILIA</a:t>
            </a:r>
            <a:r>
              <a:rPr lang="en-US" sz="6000" cap="all" spc="-10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/>
            </a:r>
            <a:br>
              <a:rPr lang="en-US" sz="6000" cap="all" spc="-10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</a:br>
            <a:r>
              <a:rPr lang="en-US" sz="6000" cap="all" spc="-100">
                <a:latin typeface="Arial Black"/>
              </a:rPr>
              <a:t/>
            </a:r>
            <a:br>
              <a:rPr lang="en-US" sz="6000" cap="all" spc="-100">
                <a:latin typeface="Arial Black"/>
              </a:rPr>
            </a:br>
            <a:r>
              <a:rPr lang="en-US" cap="all" spc="-1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"COMPREENDE TODO O SISTEMA EMOCIONAL DE PELO MENOS TRÊS GERAÇÕES" (CARTER &amp;MCGOLDRICK ,1995)</a:t>
            </a:r>
            <a:r>
              <a:rPr lang="en-US" sz="6000" cap="all" spc="-100" dirty="0">
                <a:latin typeface="Arial Black"/>
              </a:rPr>
              <a:t/>
            </a:r>
            <a:br>
              <a:rPr lang="en-US" sz="6000" cap="all" spc="-100" dirty="0">
                <a:latin typeface="Arial Black"/>
              </a:rPr>
            </a:br>
            <a:r>
              <a:rPr lang="en-US" sz="6000" cap="all" spc="-100" dirty="0">
                <a:latin typeface="Arial Black"/>
              </a:rPr>
              <a:t/>
            </a:r>
            <a:br>
              <a:rPr lang="en-US" sz="6000" cap="all" spc="-100" dirty="0">
                <a:latin typeface="Arial Black"/>
              </a:rPr>
            </a:br>
            <a:endParaRPr lang="en-US" sz="6000" cap="all" spc="-10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063B759-00FC-46D1-9898-8E8625268F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731935" y="1397930"/>
            <a:ext cx="6858003" cy="4062128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F8181A-C0A6-4067-A274-DD2350F8B654}"/>
              </a:ext>
            </a:extLst>
          </p:cNvPr>
          <p:cNvSpPr txBox="1"/>
          <p:nvPr/>
        </p:nvSpPr>
        <p:spPr>
          <a:xfrm>
            <a:off x="7210785" y="122747"/>
            <a:ext cx="4583501" cy="623247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§"/>
            </a:pPr>
            <a:r>
              <a:rPr lang="en-US" sz="2100" dirty="0">
                <a:solidFill>
                  <a:srgbClr val="F48F80"/>
                </a:solidFill>
                <a:latin typeface="Arial Black"/>
              </a:rPr>
              <a:t>QUE DEVE SE ACOMODAR, SIMULTANEAMENTE, ÀS TRANSIÇÕES DO CICLO DE VIDA.</a:t>
            </a:r>
            <a:endParaRPr lang="en-US" sz="2100" dirty="0"/>
          </a:p>
          <a:p>
            <a:pPr marL="342900" indent="-342900">
              <a:buFont typeface="Wingdings"/>
              <a:buChar char="§"/>
            </a:pPr>
            <a:r>
              <a:rPr lang="en-US" sz="2100" dirty="0">
                <a:solidFill>
                  <a:srgbClr val="F48F80"/>
                </a:solidFill>
                <a:latin typeface="Arial Black"/>
              </a:rPr>
              <a:t>HÁ UMA MISTURA DE GERAÇÕES.</a:t>
            </a:r>
          </a:p>
          <a:p>
            <a:pPr marL="342900" indent="-342900">
              <a:buFont typeface="Wingdings"/>
              <a:buChar char="§"/>
            </a:pPr>
            <a:r>
              <a:rPr lang="en-US" sz="2100" dirty="0">
                <a:solidFill>
                  <a:srgbClr val="F48F80"/>
                </a:solidFill>
                <a:latin typeface="Arial Black"/>
              </a:rPr>
              <a:t>OS EVENTOS EM UM NÍVEL TEM EFEITO PODEROSO NOS RELACIONAMENTOS EM CADA UM DOS OUTROS NÍVEIS</a:t>
            </a:r>
          </a:p>
          <a:p>
            <a:pPr marL="342900" indent="-342900">
              <a:buFont typeface="Wingdings"/>
              <a:buChar char="§"/>
            </a:pPr>
            <a:r>
              <a:rPr lang="en-US" sz="2100" dirty="0">
                <a:solidFill>
                  <a:srgbClr val="F48F80"/>
                </a:solidFill>
                <a:latin typeface="Arial Black"/>
              </a:rPr>
              <a:t>ESTRESSORES FAMILIARES NOS PONTOS DE TRANSIÇÃO DO CICLO VITAL CRIAM ROMPIMEN TOS NESSE CICLO, PRODUZINDO SINTOMAS E DISFUNÇÕES, POSSUINDO UM EFEITO CONTINUADO</a:t>
            </a:r>
          </a:p>
        </p:txBody>
      </p:sp>
    </p:spTree>
    <p:extLst>
      <p:ext uri="{BB962C8B-B14F-4D97-AF65-F5344CB8AC3E}">
        <p14:creationId xmlns:p14="http://schemas.microsoft.com/office/powerpoint/2010/main" val="39377001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Background pattern&#10;&#10;Description automatically generated">
            <a:extLst>
              <a:ext uri="{FF2B5EF4-FFF2-40B4-BE49-F238E27FC236}">
                <a16:creationId xmlns="" xmlns:a16="http://schemas.microsoft.com/office/drawing/2014/main" id="{9117000F-4D18-41E7-A4AE-4366732E1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-1" y="0"/>
            <a:ext cx="12192000" cy="70431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66799" y="679415"/>
            <a:ext cx="10058400" cy="13716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pt-BR" dirty="0">
                <a:solidFill>
                  <a:srgbClr val="8D6FA3"/>
                </a:solidFill>
                <a:latin typeface="Arial Black"/>
              </a:rPr>
              <a:t>O ESTÁGIO TARDIO DA VIDA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875730" y="2132900"/>
            <a:ext cx="4897273" cy="4513559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8D6FA3"/>
                </a:solidFill>
                <a:latin typeface="Arial Black"/>
              </a:rPr>
              <a:t>CONDIÇÃO DE AVÓS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8D6FA3"/>
                </a:solidFill>
                <a:latin typeface="Arial Black"/>
              </a:rPr>
              <a:t>“NA PRESENÇA DE UM(A) AVÔ(Ó) E DE UM NETO(A), O PASSADO E O FUTURO SE FUNDEM NO PRESENTE” (MEAD,1972)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8D6FA3"/>
                </a:solidFill>
                <a:latin typeface="Arial Black"/>
              </a:rPr>
              <a:t>ESTÍMULO NO REVIVER OS ERROS E ACERTOS NA CRIAÇÃO DOS FILHOS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8D6FA3"/>
                </a:solidFill>
                <a:latin typeface="Arial Black"/>
              </a:rPr>
              <a:t>POTENCIALIZA E ENRIQUECE ESSE ESTÁGIO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8D6FA3"/>
                </a:solidFill>
                <a:latin typeface="Arial Black"/>
              </a:rPr>
              <a:t>APROXIMA GERAÇÕES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8D6FA3"/>
                </a:solidFill>
                <a:latin typeface="Arial Black"/>
              </a:rPr>
              <a:t>AVÓS SUPER ENVOLVIDOS PODEM SER ARRASTADOS PARA OS CONFLITOS CONJUGAIS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2000" dirty="0">
              <a:solidFill>
                <a:srgbClr val="8D6FA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6095999" y="2132901"/>
            <a:ext cx="5286234" cy="4513559"/>
          </a:xfr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1900" dirty="0">
                <a:solidFill>
                  <a:srgbClr val="8D6FA3"/>
                </a:solidFill>
                <a:latin typeface="Arial Black"/>
              </a:rPr>
              <a:t>TRANSIÇÃO SISTÊMICA QUE: </a:t>
            </a:r>
            <a:endParaRPr lang="pt-BR" sz="1900" dirty="0">
              <a:solidFill>
                <a:srgbClr val="8D6FA3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1900" dirty="0">
                <a:solidFill>
                  <a:srgbClr val="8D6FA3"/>
                </a:solidFill>
                <a:latin typeface="Arial Black"/>
              </a:rPr>
              <a:t>ALTERA OS RELACIONAMENTOS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900" dirty="0">
                <a:solidFill>
                  <a:srgbClr val="8D6FA3"/>
                </a:solidFill>
                <a:latin typeface="Arial Black"/>
              </a:rPr>
              <a:t>OFERECEVÁRIAS POSSIBILIDADES DE PAPEL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1900" dirty="0">
                <a:solidFill>
                  <a:srgbClr val="8D6FA3"/>
                </a:solidFill>
                <a:latin typeface="Arial Black"/>
              </a:rPr>
              <a:t>DÁ OPORTUNIDADE DE INTERAÇÕES SIGNIFICATIVAS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900" dirty="0">
                <a:solidFill>
                  <a:srgbClr val="8D6FA3"/>
                </a:solidFill>
                <a:latin typeface="Arial Black"/>
              </a:rPr>
              <a:t>AVÓS E NETOS = VÍNCULO ESPECIAL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900" dirty="0">
                <a:solidFill>
                  <a:srgbClr val="8D6FA3"/>
                </a:solidFill>
                <a:latin typeface="Arial Black"/>
              </a:rPr>
              <a:t>PODE SER PROBLEMATIZADO SE ESSE NETO ESTIVER TRIANGULADO NUM CONFLITO ENTRE PROGENITOR E UM AVÔ</a:t>
            </a:r>
          </a:p>
          <a:p>
            <a:pPr marL="0" indent="0">
              <a:buNone/>
            </a:pP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317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1E94681D-2A4C-4A8D-B9B5-31D440D03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B65ABA3-820C-4D75-9437-9EFA1ADFE1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36BF2FB-90D8-48DB-BD34-D040CDCFF2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8632963-757B-40C2-BB84-FC6107A54D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Background pattern&#10;&#10;Description automatically generated">
            <a:extLst>
              <a:ext uri="{FF2B5EF4-FFF2-40B4-BE49-F238E27FC236}">
                <a16:creationId xmlns="" xmlns:a16="http://schemas.microsoft.com/office/drawing/2014/main" id="{9117000F-4D18-41E7-A4AE-4366732E18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9091" b="9091"/>
          <a:stretch/>
        </p:blipFill>
        <p:spPr>
          <a:xfrm>
            <a:off x="-1866" y="-150683"/>
            <a:ext cx="12191980" cy="68579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853AE55-7E35-44B0-89F1-3F52B262AF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BC4BE4D-4B50-4F51-9F85-4B5D60B02D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CACECE-0FFC-409A-897A-11A44FC78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350" y="627273"/>
            <a:ext cx="4602152" cy="93150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/>
            </a:r>
            <a:b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</a:b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/>
            </a:r>
            <a:b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</a:br>
            <a:r>
              <a:rPr lang="en-US" sz="3000" dirty="0">
                <a:solidFill>
                  <a:srgbClr val="8D6FA3"/>
                </a:solidFill>
                <a:latin typeface="Arial Black"/>
              </a:rPr>
              <a:t>CONDIÇÃO DE AVÓS</a:t>
            </a:r>
            <a:br>
              <a:rPr lang="en-US" sz="3000" dirty="0">
                <a:solidFill>
                  <a:srgbClr val="8D6FA3"/>
                </a:solidFill>
                <a:latin typeface="Arial Black"/>
              </a:rPr>
            </a:br>
            <a:r>
              <a:rPr lang="en-US" sz="3000" dirty="0">
                <a:solidFill>
                  <a:srgbClr val="8D6FA3"/>
                </a:solidFill>
                <a:latin typeface="Arial Black"/>
              </a:rPr>
              <a:t/>
            </a:r>
            <a:br>
              <a:rPr lang="en-US" sz="3000" dirty="0">
                <a:solidFill>
                  <a:srgbClr val="8D6FA3"/>
                </a:solidFill>
                <a:latin typeface="Arial Black"/>
              </a:rPr>
            </a:b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/>
            </a:r>
            <a:b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</a:b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0955871-30BA-4599-8D60-DD4B05069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0504" y="1709462"/>
            <a:ext cx="5289640" cy="463269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8D6FA3"/>
                </a:solidFill>
                <a:latin typeface="Arial Black"/>
              </a:rPr>
              <a:t>CONFLITO NA FAMILIA NUCLEAR – AVÓS COMO VÁLVULA DE SEGURANÇA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8D6FA3"/>
                </a:solidFill>
                <a:latin typeface="Arial Black"/>
              </a:rPr>
              <a:t>SEM A RESPONSABILIDADE PRIMÁRIA COMO CUIDADORES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8D6FA3"/>
                </a:solidFill>
                <a:latin typeface="Arial Black"/>
              </a:rPr>
              <a:t>SER UM RECURSO E NÃO UMA INTERFERÊNCIA PODE SER OPRESSIVO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8D6FA3"/>
                </a:solidFill>
                <a:latin typeface="Arial Black"/>
              </a:rPr>
              <a:t>CONFLITO ENTRE AVÓ PATERNA E NORA = NETO/ FILHO TRIANGULADO COM LEALDADES CONFLITANTES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8D6FA3"/>
                </a:solidFill>
                <a:latin typeface="Arial Black"/>
              </a:rPr>
              <a:t>ROMPIMENTOS (BOWEN,1978) = DISPUTAS EMOCIONAIS INTRA FAMILIARES . A MÁGOA, O DESAPONTAMENTO, O SENTIMENTO DE FRACASSO, O DESENTENDIMENTO, A RAIVA, A CULPA, A ALIENAÇÃO, PODEM ACOMPANHAR FILHOS E NETOS E SE REPETIREM EM SEU FUTURO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rgbClr val="8D6FA3"/>
                </a:solidFill>
                <a:latin typeface="Arial Black"/>
              </a:rPr>
              <a:t>ROMPIMENTOS</a:t>
            </a:r>
            <a:r>
              <a:rPr lang="en-US" sz="2000" dirty="0">
                <a:solidFill>
                  <a:srgbClr val="8D6FA3"/>
                </a:solidFill>
                <a:latin typeface="Arial Black"/>
              </a:rPr>
              <a:t> PODEM SER EVITADOS E REPARADOS ANTES DO FINAL DA VIDA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8D6FA3"/>
              </a:solidFill>
              <a:latin typeface="Arial Black"/>
            </a:endParaRPr>
          </a:p>
          <a:p>
            <a:pPr marL="0" indent="0">
              <a:buNone/>
            </a:pPr>
            <a:endParaRPr lang="en-US" sz="2000" dirty="0">
              <a:solidFill>
                <a:srgbClr val="8D6FA3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457200" indent="-457200">
              <a:buClr>
                <a:srgbClr val="262626"/>
              </a:buClr>
              <a:buFont typeface="Wingdings,Sans-Serif" pitchFamily="18" charset="0"/>
              <a:buChar char="§"/>
            </a:pPr>
            <a:endParaRPr lang="en-US" sz="2000" dirty="0">
              <a:solidFill>
                <a:srgbClr val="000000"/>
              </a:solidFill>
              <a:latin typeface="Avenir Next LT Pro" panose="02020404030301010803"/>
            </a:endParaRPr>
          </a:p>
          <a:p>
            <a:pPr>
              <a:lnSpc>
                <a:spcPct val="100000"/>
              </a:lnSpc>
              <a:buClr>
                <a:srgbClr val="262626"/>
              </a:buClr>
              <a:buFont typeface="Wingdings" pitchFamily="18" charset="0"/>
              <a:buChar char="§"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9763471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="" xmlns:a16="http://schemas.microsoft.com/office/drawing/2014/main" id="{9117000F-4D18-41E7-A4AE-4366732E1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-1" y="0"/>
            <a:ext cx="12192000" cy="70431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440610" y="334358"/>
            <a:ext cx="10058400" cy="13716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pt-BR" dirty="0">
                <a:solidFill>
                  <a:srgbClr val="8D6FA3"/>
                </a:solidFill>
                <a:latin typeface="Arial Black"/>
              </a:rPr>
              <a:t>O ESTÁGIO TARDIO DA VIDA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875730" y="2132901"/>
            <a:ext cx="4856329" cy="4445320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8D6FA3"/>
                </a:solidFill>
                <a:latin typeface="Arial Black"/>
              </a:rPr>
              <a:t>DOENÇA E DEPENDÊNCIA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8D6FA3"/>
                </a:solidFill>
                <a:latin typeface="Arial Black"/>
              </a:rPr>
              <a:t>A PREOCUPAÇÃO COM O ADOECIMENTO ECOA A ANSIEDADE DOS MEMBROS DA FAMILIA EM RESPOSTA A ESSA QUESTÃO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8D6FA3"/>
                </a:solidFill>
                <a:latin typeface="Arial Black"/>
              </a:rPr>
              <a:t>TENSÃO PROVOCADA PELO CUIDAR PROLONGADO A UM MEMBRO DOENTE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8D6FA3"/>
                </a:solidFill>
                <a:latin typeface="Arial Black"/>
              </a:rPr>
              <a:t>DESPESAS DE AVÓS ATINGINDO OS FILHOS NUM MOMENTO EM QUE OS NETOS ESTÃO INDO PARA A UNIVERSIDADE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6095999" y="2132901"/>
            <a:ext cx="5258938" cy="4445320"/>
          </a:xfr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1900" dirty="0">
                <a:solidFill>
                  <a:srgbClr val="8D6FA3"/>
                </a:solidFill>
                <a:latin typeface="Arial Black"/>
              </a:rPr>
              <a:t>ANTIGAMENTE MULHERES RESPONSÁVEIS PELO CUIDADO COM OS IDOSOS , HOJE ISSO ESTÁ DIFERENTE.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900" dirty="0">
                <a:solidFill>
                  <a:srgbClr val="8D6FA3"/>
                </a:solidFill>
                <a:latin typeface="Arial Black"/>
              </a:rPr>
              <a:t>MULHERES NO MEIO DA VIDA SOBRECARREGADAS: POR RESPONSABILIDADES PROFISSIONAIS, PAPÉIS TRADICIONAIS NA CASA E CUIDADO COM PAIS/ SOGROS IDOSOS </a:t>
            </a:r>
            <a:endParaRPr lang="pt-BR" sz="1900" dirty="0">
              <a:solidFill>
                <a:srgbClr val="8D6FA3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sz="1900" dirty="0">
                <a:solidFill>
                  <a:srgbClr val="8D6FA3"/>
                </a:solidFill>
                <a:latin typeface="Arial Black"/>
              </a:rPr>
              <a:t>PREOCUPAÇÃO E ANGÚSTIA : ABUSO AO IDOSO EM FAMÍLIAS OPRIMIDAS</a:t>
            </a:r>
          </a:p>
        </p:txBody>
      </p:sp>
    </p:spTree>
    <p:extLst>
      <p:ext uri="{BB962C8B-B14F-4D97-AF65-F5344CB8AC3E}">
        <p14:creationId xmlns:p14="http://schemas.microsoft.com/office/powerpoint/2010/main" val="34423751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="" xmlns:a16="http://schemas.microsoft.com/office/drawing/2014/main" id="{9117000F-4D18-41E7-A4AE-4366732E1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-1" y="0"/>
            <a:ext cx="12192000" cy="70431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66799" y="679415"/>
            <a:ext cx="10058400" cy="13716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pt-BR" dirty="0">
                <a:solidFill>
                  <a:srgbClr val="8D6FA3"/>
                </a:solidFill>
                <a:latin typeface="Arial Black"/>
              </a:rPr>
              <a:t>O ESTÁGIO TARDIO DA VIDA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875730" y="2132901"/>
            <a:ext cx="4856329" cy="4308842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8D6FA3"/>
                </a:solidFill>
                <a:latin typeface="Arial Black"/>
              </a:rPr>
              <a:t>DESEQUILIBRIO NA RELAÇÃO CONJUGAL PELO ADOECIMENTO DE UM DOS CÔNJUGES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8D6FA3"/>
                </a:solidFill>
                <a:latin typeface="Arial Black"/>
              </a:rPr>
              <a:t>PODE HAVER ESGOTAMENTO DO PARCEIRO </a:t>
            </a:r>
            <a:endParaRPr lang="pt-BR" sz="2000" dirty="0">
              <a:solidFill>
                <a:srgbClr val="8D6FA3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8D6FA3"/>
                </a:solidFill>
                <a:latin typeface="Arial Black"/>
              </a:rPr>
              <a:t>FOCO NA DOENÇA DO OUTRO NEGANDO SUA PROPRIA VULNERABILIDADE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rgbClr val="8D6FA3"/>
                </a:solidFill>
                <a:latin typeface="Arial Black"/>
              </a:rPr>
              <a:t>DEPENDER REQUER ACEITAÇÃO REALISTA E LIMITAÇÕES POR PARTE DO IDOSO: SABER SER DEPENDENTE QUANDO SE FAZ NECESSÁRIO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5879908" y="2132901"/>
            <a:ext cx="5245291" cy="4308842"/>
          </a:xfr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1700" dirty="0">
                <a:solidFill>
                  <a:srgbClr val="8D6FA3"/>
                </a:solidFill>
                <a:latin typeface="Arial Black"/>
              </a:rPr>
              <a:t>FILHOS ADULTOS QUE APÓIAM , INSTRUMENTAL E EMOCIONALMENTE, OS PAIS ENVELHECIDOS, PERMANECEM EM SEU RELACIONAMENTO COM OS PAIS EM SUA POSIÇÃO FILIAL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700" dirty="0">
                <a:solidFill>
                  <a:srgbClr val="8D6FA3"/>
                </a:solidFill>
                <a:latin typeface="Arial Black"/>
              </a:rPr>
              <a:t>UM PROGENITOR ENVELHECENDO PODE SE TORNAR EXCESSIVAMENTE DEPENDENTE DOS FILHOS ADULTOS. PERIGO SE FORMAR UM “CÍRCULO VICIOSO”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700" dirty="0">
                <a:solidFill>
                  <a:srgbClr val="8D6FA3"/>
                </a:solidFill>
                <a:latin typeface="Arial Black"/>
              </a:rPr>
              <a:t>IRMÃOS PODEM SE COLOCAR EM POSIÇÕES EXTREMADAS OPOSTAS EM RELAÇÃO ÀS RESPONSABILIDADES FILIAIS</a:t>
            </a:r>
          </a:p>
        </p:txBody>
      </p:sp>
    </p:spTree>
    <p:extLst>
      <p:ext uri="{BB962C8B-B14F-4D97-AF65-F5344CB8AC3E}">
        <p14:creationId xmlns:p14="http://schemas.microsoft.com/office/powerpoint/2010/main" val="22668315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1E94681D-2A4C-4A8D-B9B5-31D440D03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B65ABA3-820C-4D75-9437-9EFA1ADFE1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36BF2FB-90D8-48DB-BD34-D040CDCFF2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8632963-757B-40C2-BB84-FC6107A54D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Background pattern&#10;&#10;Description automatically generated">
            <a:extLst>
              <a:ext uri="{FF2B5EF4-FFF2-40B4-BE49-F238E27FC236}">
                <a16:creationId xmlns="" xmlns:a16="http://schemas.microsoft.com/office/drawing/2014/main" id="{9117000F-4D18-41E7-A4AE-4366732E18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9091" b="9091"/>
          <a:stretch/>
        </p:blipFill>
        <p:spPr>
          <a:xfrm>
            <a:off x="-1866" y="-150683"/>
            <a:ext cx="12191980" cy="68579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853AE55-7E35-44B0-89F1-3F52B262AF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BC4BE4D-4B50-4F51-9F85-4B5D60B02D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CACECE-0FFC-409A-897A-11A44FC78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350" y="627273"/>
            <a:ext cx="4602152" cy="93150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8D6FA3"/>
                </a:solidFill>
                <a:latin typeface="Arial Black"/>
              </a:rPr>
              <a:t>DOENÇA E DEPENDÊNCIA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0955871-30BA-4599-8D60-DD4B05069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0504" y="1709462"/>
            <a:ext cx="5289640" cy="4632693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8D6FA3"/>
                </a:solidFill>
                <a:latin typeface="Arial Black"/>
              </a:rPr>
              <a:t>LIDAR COM A DOENÇA TERMINAL= TAREFA MAIS DIFICIL NA FAMÍLIA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8D6FA3"/>
                </a:solidFill>
                <a:latin typeface="Arial Black"/>
              </a:rPr>
              <a:t>DECIDIR SOBRE VIDA </a:t>
            </a:r>
            <a:r>
              <a:rPr lang="en-US" sz="2200" i="1" dirty="0">
                <a:solidFill>
                  <a:srgbClr val="8D6FA3"/>
                </a:solidFill>
                <a:latin typeface="Arial Black"/>
              </a:rPr>
              <a:t>VERSUS </a:t>
            </a:r>
            <a:r>
              <a:rPr lang="en-US" sz="2200" dirty="0">
                <a:solidFill>
                  <a:srgbClr val="8D6FA3"/>
                </a:solidFill>
                <a:latin typeface="Arial Black"/>
              </a:rPr>
              <a:t>FACILITAR O PROCESSO DE MORTE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8D6FA3"/>
                </a:solidFill>
                <a:latin typeface="Arial Black"/>
              </a:rPr>
              <a:t>ADAPTAÇÃO À PERDA – LUTO COMPARTILHADO – REORGANIZAÇÃO DO SISTEMA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8D6FA3"/>
                </a:solidFill>
                <a:latin typeface="Arial Black"/>
              </a:rPr>
              <a:t>QUESTÕES DISFUNCIONAIS: NEGAÇÃO, SEGREDO E SILÊNCIO CRIANDO BARREIRAS DE COMUNICAÇÃO E DESENTENDIMENTO, IMPEDINDO A TRISTEZA PREDATÓRIA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8D6FA3"/>
                </a:solidFill>
                <a:latin typeface="Arial Black"/>
              </a:rPr>
              <a:t>PERDAS DOS IDOSOS MAIS ACEITAS PELOS JOVENS QUE O INVERSO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8D6FA3"/>
                </a:solidFill>
                <a:latin typeface="Arial Black"/>
              </a:rPr>
              <a:t>MARCO PARA A FAMÍLIA: MORTE DO ÚLTIMO MEMBRO DA GERAÇÃO MAIS VELHA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8D6FA3"/>
                </a:solidFill>
                <a:latin typeface="Arial Black"/>
              </a:rPr>
              <a:t>O IMPACTO DA MORTE DE AVÓS </a:t>
            </a: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8D6FA3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8D6FA3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457200" indent="-457200">
              <a:buClr>
                <a:srgbClr val="262626"/>
              </a:buClr>
              <a:buFont typeface="Wingdings,Sans-Serif" pitchFamily="18" charset="0"/>
              <a:buChar char="§"/>
            </a:pPr>
            <a:endParaRPr lang="en-US" sz="2000" dirty="0">
              <a:solidFill>
                <a:srgbClr val="000000"/>
              </a:solidFill>
              <a:latin typeface="Avenir Next LT Pro" panose="02020404030301010803"/>
            </a:endParaRPr>
          </a:p>
          <a:p>
            <a:pPr>
              <a:lnSpc>
                <a:spcPct val="100000"/>
              </a:lnSpc>
              <a:buClr>
                <a:srgbClr val="262626"/>
              </a:buClr>
              <a:buFont typeface="Wingdings" pitchFamily="18" charset="0"/>
              <a:buChar char="§"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6736661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1E94681D-2A4C-4A8D-B9B5-31D440D03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B65ABA3-820C-4D75-9437-9EFA1ADFE1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36BF2FB-90D8-48DB-BD34-D040CDCFF2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8632963-757B-40C2-BB84-FC6107A54D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Background pattern&#10;&#10;Description automatically generated">
            <a:extLst>
              <a:ext uri="{FF2B5EF4-FFF2-40B4-BE49-F238E27FC236}">
                <a16:creationId xmlns="" xmlns:a16="http://schemas.microsoft.com/office/drawing/2014/main" id="{9117000F-4D18-41E7-A4AE-4366732E18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9091" b="9091"/>
          <a:stretch/>
        </p:blipFill>
        <p:spPr>
          <a:xfrm>
            <a:off x="-1866" y="-150683"/>
            <a:ext cx="12191980" cy="68579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853AE55-7E35-44B0-89F1-3F52B262AF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BC4BE4D-4B50-4F51-9F85-4B5D60B02D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CACECE-0FFC-409A-897A-11A44FC78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350" y="627273"/>
            <a:ext cx="4602152" cy="93150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8D6FA3"/>
                </a:solidFill>
                <a:latin typeface="Arial Black"/>
              </a:rPr>
              <a:t>DOENÇA E DEPENDÊNCIA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0955871-30BA-4599-8D60-DD4B05069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0504" y="1709462"/>
            <a:ext cx="5289640" cy="463269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  <a:p>
            <a:pPr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8D6FA3"/>
                </a:solidFill>
                <a:latin typeface="Arial Black"/>
              </a:rPr>
              <a:t>MOMENTOS DA MORTE PODE SER CRÍTICO NO AJUSTE FAMILIAR</a:t>
            </a:r>
          </a:p>
          <a:p>
            <a:pPr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8D6FA3"/>
                </a:solidFill>
                <a:latin typeface="Arial Black"/>
              </a:rPr>
              <a:t>IMPORTANTE SE ESTUDAR COM MAIOR PROFUNDIDADE A PERDA PATERNA NA IDADE ADULTA</a:t>
            </a:r>
          </a:p>
          <a:p>
            <a:pPr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8D6FA3"/>
                </a:solidFill>
                <a:latin typeface="Arial Black"/>
              </a:rPr>
              <a:t>RESPONDER ÀS NECESSIDADES E À AMEAÇA DE PERDA DOS PAIS QUE ESTÃO ENVELHECENDO QUANDO O JOVEM ADULTO ESTÁ SE ESTABILIZANDO É EXTREMAMENTE COMPLICADO</a:t>
            </a: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8D6FA3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457200" indent="-457200">
              <a:buClr>
                <a:srgbClr val="262626"/>
              </a:buClr>
              <a:buFont typeface="Wingdings,Sans-Serif" pitchFamily="18" charset="0"/>
              <a:buChar char="§"/>
            </a:pPr>
            <a:endParaRPr lang="en-US" sz="2000" dirty="0">
              <a:solidFill>
                <a:srgbClr val="000000"/>
              </a:solidFill>
              <a:latin typeface="Avenir Next LT Pro" panose="02020404030301010803"/>
            </a:endParaRPr>
          </a:p>
          <a:p>
            <a:pPr>
              <a:lnSpc>
                <a:spcPct val="100000"/>
              </a:lnSpc>
              <a:buClr>
                <a:srgbClr val="262626"/>
              </a:buClr>
              <a:buFont typeface="Wingdings" pitchFamily="18" charset="0"/>
              <a:buChar char="§"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4282310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="" xmlns:a16="http://schemas.microsoft.com/office/drawing/2014/main" id="{9117000F-4D18-41E7-A4AE-4366732E1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-1" y="0"/>
            <a:ext cx="12192000" cy="70431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66799" y="679415"/>
            <a:ext cx="10058400" cy="1371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rgbClr val="8D6FA3"/>
                </a:solidFill>
                <a:latin typeface="Arial Black"/>
              </a:rPr>
              <a:t>FLEXIBILIDADE DE PAPEL E ENVELHECIMENTO BEM-SUCEDIDO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764276" y="2132901"/>
            <a:ext cx="4967784" cy="4404376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1700" dirty="0">
                <a:solidFill>
                  <a:srgbClr val="8D6FA3"/>
                </a:solidFill>
                <a:latin typeface="Arial Black"/>
              </a:rPr>
              <a:t>RESPONDER AS NECESSIDADES DOS IDOSOS DE MODO MAIS ANDRÓGENO, PERMITE FLEXIBILIZAR O PAPEL E PARECE RELACIONAR-SE À MAIOR FLEXIBILIDADE E SATISFAÇÃO NA VELHICE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700" dirty="0">
                <a:solidFill>
                  <a:srgbClr val="8D6FA3"/>
                </a:solidFill>
                <a:latin typeface="Arial Black"/>
              </a:rPr>
              <a:t>A FAMÍLIA QUE FLEXIBILIZA SUA ESTRUTURA, PAPÉIS E RESPOSTAS AS NOVAS NECESSIDADES, EXPLORANDO NOVAS POSSIBILIDADES, TÊM MELHOR PADRÃO ADAPTATIVO A ESSE TEMPO DO ENVELHECIMENTO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1700" dirty="0">
              <a:solidFill>
                <a:srgbClr val="8D6FA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5879908" y="2132900"/>
            <a:ext cx="5245291" cy="4404377"/>
          </a:xfr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1700" dirty="0">
                <a:solidFill>
                  <a:srgbClr val="8D6FA3"/>
                </a:solidFill>
                <a:latin typeface="Arial Black"/>
              </a:rPr>
              <a:t>NO FUTURO HAVERA MAIOR DIVERSIDADE, COMPLEXIDADE E VALOR DAS RELAÇÕES FAMILIARES NA TERCEIRA IDADE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700" dirty="0">
                <a:solidFill>
                  <a:srgbClr val="8D6FA3"/>
                </a:solidFill>
                <a:latin typeface="Arial Black"/>
              </a:rPr>
              <a:t>O CRESCENTE NÚMERO DE RECASAMENTOS COMPLICARÁ A REDE DAS FAMÍLIAS AMPLIADAS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700" dirty="0">
                <a:solidFill>
                  <a:srgbClr val="8D6FA3"/>
                </a:solidFill>
                <a:latin typeface="Arial Black"/>
              </a:rPr>
              <a:t>IMPORTANTE O SENTIMENTO DE ORGULHO PELA IDADE, PELA PRÓPRIA HISTÓRIA, EXPERIÊNCIA DE VIDA E CAPACIDADE DE LIDAR COM A MUDANÇA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700" dirty="0">
                <a:solidFill>
                  <a:srgbClr val="8D6FA3"/>
                </a:solidFill>
                <a:latin typeface="Arial Black"/>
              </a:rPr>
              <a:t>PERIGO: PRECONCEITO CONTRA A VELHICE</a:t>
            </a:r>
          </a:p>
        </p:txBody>
      </p:sp>
    </p:spTree>
    <p:extLst>
      <p:ext uri="{BB962C8B-B14F-4D97-AF65-F5344CB8AC3E}">
        <p14:creationId xmlns:p14="http://schemas.microsoft.com/office/powerpoint/2010/main" val="13221207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1E94681D-2A4C-4A8D-B9B5-31D440D03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B65ABA3-820C-4D75-9437-9EFA1ADFE1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36BF2FB-90D8-48DB-BD34-D040CDCFF2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8632963-757B-40C2-BB84-FC6107A54D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Background pattern&#10;&#10;Description automatically generated">
            <a:extLst>
              <a:ext uri="{FF2B5EF4-FFF2-40B4-BE49-F238E27FC236}">
                <a16:creationId xmlns="" xmlns:a16="http://schemas.microsoft.com/office/drawing/2014/main" id="{9117000F-4D18-41E7-A4AE-4366732E18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9091" b="9091"/>
          <a:stretch/>
        </p:blipFill>
        <p:spPr>
          <a:xfrm>
            <a:off x="-1866" y="-150683"/>
            <a:ext cx="12191980" cy="68579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853AE55-7E35-44B0-89F1-3F52B262AF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BC4BE4D-4B50-4F51-9F85-4B5D60B02D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CACECE-0FFC-409A-897A-11A44FC78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350" y="627273"/>
            <a:ext cx="4602152" cy="93150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200" dirty="0">
                <a:solidFill>
                  <a:srgbClr val="8D6FA3"/>
                </a:solidFill>
                <a:latin typeface="Arial Black"/>
              </a:rPr>
              <a:t>DOENÇA E DEPENDÊNCIA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0955871-30BA-4599-8D60-DD4B05069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0504" y="1709462"/>
            <a:ext cx="5289640" cy="46326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8D6FA3"/>
                </a:solidFill>
                <a:latin typeface="Arial Black"/>
              </a:rPr>
              <a:t>LIDAR COM A DOENÇA TERMINAL= TAREFA MAIS DIFICIL NA FAMÍLIA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8D6FA3"/>
                </a:solidFill>
                <a:latin typeface="Arial Black"/>
              </a:rPr>
              <a:t>DECIDIR SOBRE VIDA </a:t>
            </a:r>
            <a:r>
              <a:rPr lang="en-US" sz="1400" i="1" dirty="0">
                <a:solidFill>
                  <a:srgbClr val="8D6FA3"/>
                </a:solidFill>
                <a:latin typeface="Arial Black"/>
              </a:rPr>
              <a:t>VERSUS </a:t>
            </a:r>
            <a:r>
              <a:rPr lang="en-US" sz="1400" dirty="0">
                <a:solidFill>
                  <a:srgbClr val="8D6FA3"/>
                </a:solidFill>
                <a:latin typeface="Arial Black"/>
              </a:rPr>
              <a:t>FACILITAR O PROCESSO DE MORTE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8D6FA3"/>
                </a:solidFill>
                <a:latin typeface="Arial Black"/>
              </a:rPr>
              <a:t>ADAPTAÇÃO À PERDA – LUTO COMPARTILHADO – REORGANIZAÇÃO DO SISTEMA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8D6FA3"/>
                </a:solidFill>
                <a:latin typeface="Arial Black"/>
              </a:rPr>
              <a:t>QUESTÕES DISFUNCIONAIS: NEGAÇÃO, SEGREDO E SILÊNCIO CRIANDO BARREIRAS DE COMUNICAÇÃO E DESENTENDIMENTO, IMPEDINDO A TRISTEZA PREDATÓRIA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8D6FA3"/>
                </a:solidFill>
                <a:latin typeface="Arial Black"/>
              </a:rPr>
              <a:t>PERDAS DOS IDOSOS MAIS ACEITAS PELOS JOVENS QUE O INVERSO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8D6FA3"/>
                </a:solidFill>
                <a:latin typeface="Arial Black"/>
              </a:rPr>
              <a:t>MARCO PARA A FAMÍLIA: MORTE DO ÚLTIMO MEMBRO DA GERAÇÃO MAIS VELHA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8D6FA3"/>
                </a:solidFill>
                <a:latin typeface="Arial Black"/>
              </a:rPr>
              <a:t>O IMPACTO DA MORTE DE AVÓS </a:t>
            </a: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1400" dirty="0">
              <a:solidFill>
                <a:srgbClr val="8D6FA3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1400" dirty="0">
              <a:solidFill>
                <a:srgbClr val="8D6FA3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  <a:p>
            <a:pPr marL="457200" indent="-457200">
              <a:buClr>
                <a:srgbClr val="262626"/>
              </a:buClr>
              <a:buFont typeface="Wingdings,Sans-Serif" pitchFamily="18" charset="0"/>
              <a:buChar char="§"/>
            </a:pPr>
            <a:endParaRPr lang="en-US" sz="2000" dirty="0">
              <a:solidFill>
                <a:srgbClr val="000000"/>
              </a:solidFill>
              <a:latin typeface="Avenir Next LT Pro" panose="02020404030301010803"/>
            </a:endParaRPr>
          </a:p>
          <a:p>
            <a:pPr>
              <a:lnSpc>
                <a:spcPct val="100000"/>
              </a:lnSpc>
              <a:buClr>
                <a:srgbClr val="262626"/>
              </a:buClr>
              <a:buFont typeface="Wingdings" pitchFamily="18" charset="0"/>
              <a:buChar char="§"/>
            </a:pPr>
            <a:endParaRPr lang="en-US" sz="2000" dirty="0">
              <a:solidFill>
                <a:srgbClr val="F59081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4443973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Background pattern&#10;&#10;Description automatically generated">
            <a:extLst>
              <a:ext uri="{FF2B5EF4-FFF2-40B4-BE49-F238E27FC236}">
                <a16:creationId xmlns="" xmlns:a16="http://schemas.microsoft.com/office/drawing/2014/main" id="{9117000F-4D18-41E7-A4AE-4366732E1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-1" y="0"/>
            <a:ext cx="12192000" cy="70431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pt-BR" dirty="0">
                <a:solidFill>
                  <a:srgbClr val="8D6FA3"/>
                </a:solidFill>
                <a:latin typeface="Arial Black"/>
              </a:rPr>
              <a:t>BIBLIOGRAFIA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rgbClr val="8D6FA3"/>
                </a:solidFill>
                <a:latin typeface="Arial Black"/>
              </a:rPr>
              <a:t>CARTER, B MCGOLDRICK, M – </a:t>
            </a:r>
            <a:r>
              <a:rPr lang="pt-BR" sz="1800" i="1" dirty="0">
                <a:solidFill>
                  <a:srgbClr val="8D6FA3"/>
                </a:solidFill>
                <a:latin typeface="Arial Black"/>
              </a:rPr>
              <a:t>AS MUDANÇAS NO CICLO DE VIDA FAMILIAR</a:t>
            </a:r>
            <a:r>
              <a:rPr lang="pt-BR" sz="1800" dirty="0">
                <a:solidFill>
                  <a:srgbClr val="8D6FA3"/>
                </a:solidFill>
                <a:latin typeface="Arial Black"/>
              </a:rPr>
              <a:t>, PORTO ALEGRE : ARTES MÉDICAS, 1995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rgbClr val="8D6FA3"/>
                </a:solidFill>
                <a:latin typeface="Arial Black"/>
              </a:rPr>
              <a:t>GROISMAN, M LOBO, M V CAVOUR, R M – </a:t>
            </a:r>
            <a:r>
              <a:rPr lang="pt-BR" sz="1800" i="1" dirty="0">
                <a:solidFill>
                  <a:srgbClr val="8D6FA3"/>
                </a:solidFill>
                <a:latin typeface="Arial Black"/>
              </a:rPr>
              <a:t>HISTÓRIAS DRAMÁTICAS </a:t>
            </a:r>
            <a:r>
              <a:rPr lang="pt-BR" sz="1800" dirty="0">
                <a:solidFill>
                  <a:srgbClr val="8D6FA3"/>
                </a:solidFill>
                <a:latin typeface="Arial Black"/>
              </a:rPr>
              <a:t>RIO DE JANEIRO : ROSA DOS TEMPOS, 1996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rgbClr val="8D6FA3"/>
                </a:solidFill>
                <a:latin typeface="Arial Black"/>
              </a:rPr>
              <a:t>WALSH, F - </a:t>
            </a:r>
            <a:r>
              <a:rPr lang="pt-BR" sz="1800" i="1" dirty="0">
                <a:solidFill>
                  <a:srgbClr val="8D6FA3"/>
                </a:solidFill>
                <a:latin typeface="Arial Black"/>
              </a:rPr>
              <a:t>FORTALECENDO A RESILIÊNCIA FAMILIAR </a:t>
            </a:r>
            <a:r>
              <a:rPr lang="pt-BR" sz="1800" dirty="0">
                <a:solidFill>
                  <a:srgbClr val="8D6FA3"/>
                </a:solidFill>
                <a:latin typeface="Arial Black"/>
              </a:rPr>
              <a:t>SÃO PAULO : ROCA, 2005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1800" dirty="0">
              <a:solidFill>
                <a:srgbClr val="8D6FA3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pt-BR" sz="1800" dirty="0">
                <a:solidFill>
                  <a:srgbClr val="8D6FA3"/>
                </a:solidFill>
                <a:latin typeface="Arial Black"/>
              </a:rPr>
              <a:t>                </a:t>
            </a:r>
            <a:r>
              <a:rPr lang="pt-BR" sz="4800" dirty="0">
                <a:solidFill>
                  <a:srgbClr val="8D6FA3"/>
                </a:solidFill>
                <a:latin typeface="Arial Black"/>
              </a:rPr>
              <a:t>OBRIGADA</a:t>
            </a:r>
          </a:p>
        </p:txBody>
      </p:sp>
    </p:spTree>
    <p:extLst>
      <p:ext uri="{BB962C8B-B14F-4D97-AF65-F5344CB8AC3E}">
        <p14:creationId xmlns:p14="http://schemas.microsoft.com/office/powerpoint/2010/main" val="682098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 descr="imagem abstrata">
            <a:extLst>
              <a:ext uri="{FF2B5EF4-FFF2-40B4-BE49-F238E27FC236}">
                <a16:creationId xmlns="" xmlns:a16="http://schemas.microsoft.com/office/drawing/2014/main" id="{B316D989-07B1-458C-8EEA-4A1D5047DA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9091"/>
          <a:stretch/>
        </p:blipFill>
        <p:spPr>
          <a:xfrm>
            <a:off x="20" y="-14378"/>
            <a:ext cx="1219198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73F55A40-2890-4A38-B32D-C407992D050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FAMILIA: UM SISTEMA ATRAVÉS DOS TEMPOS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6963E2E4-F006-4E94-939B-EA6AE0CA994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itchFamily="18" charset="0"/>
              <a:buChar char="§"/>
            </a:pPr>
            <a:r>
              <a:rPr lang="en-US" sz="21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NOS PONTOS DE TRANSIÇÃO DO CICLO VITAL COSTUMAM HAVER MAIORES ESTRESSORES PARA A FAMILIA</a:t>
            </a: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21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OS SINTOMAS SURGEM COMO UMA INDICAÇÃO DE INTERRUPÇÃO OU DESLOCAMENTO NO CICLO VITAL FAMILIAR</a:t>
            </a: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21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VÁRIOS FORAM OS QUE SE PREOCUPARAM COM O CICLO VITAL FAMILIAR: M.SOLOMOM (1973), E. M. DUVALL(1977), R. RODGERS(1960), R. HILL(1970), L. COMBRINCK-GRAHAM(1985)</a:t>
            </a: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sz="21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QUANTO AOS INDIVIDUOS E O CICLO VITAL TEMOS: C G JUNG (1945 PREFACIO DA 4ªED) E.ERICKSON (1950), D. LEVINSON (1978), J.B.MILLER (1976), C. GILLIGAN (1982)</a:t>
            </a:r>
          </a:p>
        </p:txBody>
      </p:sp>
    </p:spTree>
    <p:extLst>
      <p:ext uri="{BB962C8B-B14F-4D97-AF65-F5344CB8AC3E}">
        <p14:creationId xmlns:p14="http://schemas.microsoft.com/office/powerpoint/2010/main" val="1054664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3" descr="imagem abstrata">
            <a:extLst>
              <a:ext uri="{FF2B5EF4-FFF2-40B4-BE49-F238E27FC236}">
                <a16:creationId xmlns="" xmlns:a16="http://schemas.microsoft.com/office/drawing/2014/main" id="{3D8962F5-92D9-467F-97CD-AA0083EFD0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0018" y="-2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8DA85B-4ABD-45D5-9661-264F9AFB5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555" y="196897"/>
            <a:ext cx="4623759" cy="1371600"/>
          </a:xfrm>
          <a:solidFill>
            <a:schemeClr val="bg1"/>
          </a:solidFill>
        </p:spPr>
        <p:txBody>
          <a:bodyPr/>
          <a:lstStyle/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FAMILIA NO PASSADO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BE8CFC-5FF2-4975-B89B-3F1397C4EF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819" y="2333158"/>
            <a:ext cx="4663440" cy="3749040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pitchFamily="18" charset="0"/>
              <a:buChar char="§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RESPEITO AOS PAIS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OBRIGAÇÃO DE CUIDAR DOS MAIS VELHOS</a:t>
            </a: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TRADIÇÃO RELIGIOSA</a:t>
            </a: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SANÇÃO NORMATIVA</a:t>
            </a: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MANUTENÇÃO DAS RELAÇÕES FAMILIARES CABIA AS MULHERES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6057C95-C02E-4100-85F8-B6029AE15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2326" y="2333158"/>
            <a:ext cx="4663440" cy="3749040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pitchFamily="18" charset="0"/>
              <a:buChar char="§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"INDIVIDUALISMO FRONTEIRIÇO"</a:t>
            </a: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DESAMPARO SOCIAL (MULHERES E CRIANÇAS)</a:t>
            </a: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MUDANÇA NO NIVEL SOCIAL SEM ACOMPANHAR AS MUDANÇAS NO NIVEL FAMILIAR</a:t>
            </a:r>
          </a:p>
          <a:p>
            <a:pPr>
              <a:buClr>
                <a:srgbClr val="262626"/>
              </a:buClr>
              <a:buFont typeface="Wingdings" pitchFamily="18" charset="0"/>
              <a:buChar char="§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ASPECTO CONFUSIONAL EM PERTENCER E TER RESPONSABILIDADES EM RELAÇÃO À FAMILIA (DIVÓRCIO E PARENTALIDADE)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E52E7F30-BA9C-4B76-ACF7-BF15CA83A2DF}"/>
              </a:ext>
            </a:extLst>
          </p:cNvPr>
          <p:cNvSpPr txBox="1">
            <a:spLocks/>
          </p:cNvSpPr>
          <p:nvPr/>
        </p:nvSpPr>
        <p:spPr>
          <a:xfrm>
            <a:off x="6049993" y="176769"/>
            <a:ext cx="462375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FAMILIA NA ATUALIDADE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95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="" xmlns:a16="http://schemas.microsoft.com/office/drawing/2014/main" id="{CFCC72DB-FDBA-4673-B706-870BC0A823DE}"/>
              </a:ext>
            </a:extLst>
          </p:cNvPr>
          <p:cNvSpPr/>
          <p:nvPr/>
        </p:nvSpPr>
        <p:spPr>
          <a:xfrm>
            <a:off x="5435720" y="3056267"/>
            <a:ext cx="1523998" cy="13946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3" descr="imagem abstrata">
            <a:extLst>
              <a:ext uri="{FF2B5EF4-FFF2-40B4-BE49-F238E27FC236}">
                <a16:creationId xmlns="" xmlns:a16="http://schemas.microsoft.com/office/drawing/2014/main" id="{FCE3F97E-E528-410C-AAAF-DD0F475AB0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9091"/>
          <a:stretch/>
        </p:blipFill>
        <p:spPr>
          <a:xfrm>
            <a:off x="43152" y="86264"/>
            <a:ext cx="12191980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020015A-5AD6-4A8A-A713-A6918440B782}"/>
              </a:ext>
            </a:extLst>
          </p:cNvPr>
          <p:cNvSpPr txBox="1"/>
          <p:nvPr/>
        </p:nvSpPr>
        <p:spPr>
          <a:xfrm>
            <a:off x="4206814" y="195532"/>
            <a:ext cx="7861540" cy="64633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ESTRESSORES FAMILIARES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08B8321D-A472-40E7-BF1A-BDD71E303C86}"/>
              </a:ext>
            </a:extLst>
          </p:cNvPr>
          <p:cNvSpPr/>
          <p:nvPr/>
        </p:nvSpPr>
        <p:spPr>
          <a:xfrm>
            <a:off x="4056391" y="2367049"/>
            <a:ext cx="4083168" cy="3306792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5C9DE996-FD79-4020-9A7B-A207833C7ABD}"/>
              </a:ext>
            </a:extLst>
          </p:cNvPr>
          <p:cNvSpPr/>
          <p:nvPr/>
        </p:nvSpPr>
        <p:spPr>
          <a:xfrm>
            <a:off x="4401448" y="2683351"/>
            <a:ext cx="3335544" cy="2731698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C8601860-EE4C-4782-9AF5-6F0CA181AC10}"/>
              </a:ext>
            </a:extLst>
          </p:cNvPr>
          <p:cNvSpPr/>
          <p:nvPr/>
        </p:nvSpPr>
        <p:spPr>
          <a:xfrm>
            <a:off x="4732127" y="2956523"/>
            <a:ext cx="2731697" cy="221411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206E8996-8C66-44DF-8B0A-EE879A857D15}"/>
              </a:ext>
            </a:extLst>
          </p:cNvPr>
          <p:cNvSpPr/>
          <p:nvPr/>
        </p:nvSpPr>
        <p:spPr>
          <a:xfrm rot="-180000">
            <a:off x="5134692" y="3301579"/>
            <a:ext cx="1940941" cy="162463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8579A5D9-1864-4C41-A6C6-B0EC09F88682}"/>
              </a:ext>
            </a:extLst>
          </p:cNvPr>
          <p:cNvSpPr/>
          <p:nvPr/>
        </p:nvSpPr>
        <p:spPr>
          <a:xfrm>
            <a:off x="5522881" y="3574750"/>
            <a:ext cx="1150187" cy="106392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EE3BA43-ABDE-4836-99D5-4DFDF95BCAB6}"/>
              </a:ext>
            </a:extLst>
          </p:cNvPr>
          <p:cNvSpPr txBox="1"/>
          <p:nvPr/>
        </p:nvSpPr>
        <p:spPr>
          <a:xfrm>
            <a:off x="4937366" y="1026723"/>
            <a:ext cx="4871047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ESTRESSORES VERTICAIS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FC21554-0F60-413A-89D9-0A95192AFCE3}"/>
              </a:ext>
            </a:extLst>
          </p:cNvPr>
          <p:cNvSpPr txBox="1"/>
          <p:nvPr/>
        </p:nvSpPr>
        <p:spPr>
          <a:xfrm>
            <a:off x="4980496" y="1472421"/>
            <a:ext cx="5374255" cy="64633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PADRÕES, MITOS,SEGREDOS E </a:t>
            </a:r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LEGADOS FAMILIARES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0D41ED5-459E-4673-B9E6-5EAEDA924128}"/>
              </a:ext>
            </a:extLst>
          </p:cNvPr>
          <p:cNvSpPr txBox="1"/>
          <p:nvPr/>
        </p:nvSpPr>
        <p:spPr>
          <a:xfrm>
            <a:off x="5931" y="4879856"/>
            <a:ext cx="4396595" cy="353943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ESTRESSORES HORIZONTAIS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E59A0C4-AECB-4332-8597-4A9CC55C5DB1}"/>
              </a:ext>
            </a:extLst>
          </p:cNvPr>
          <p:cNvSpPr txBox="1"/>
          <p:nvPr/>
        </p:nvSpPr>
        <p:spPr>
          <a:xfrm>
            <a:off x="49062" y="5469326"/>
            <a:ext cx="4756029" cy="147732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DESENVOLVIMENTAIS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Transição de Ciclo de Vida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2. IMPREDIZÍVEIS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Morte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precoce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,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doença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crônica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,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acidente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="" xmlns:a16="http://schemas.microsoft.com/office/drawing/2014/main" id="{4A7D709F-B246-430D-8B91-57CBD86B9166}"/>
              </a:ext>
            </a:extLst>
          </p:cNvPr>
          <p:cNvSpPr/>
          <p:nvPr/>
        </p:nvSpPr>
        <p:spPr>
          <a:xfrm>
            <a:off x="6623994" y="3873203"/>
            <a:ext cx="5348376" cy="48883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Sign 22">
            <a:extLst>
              <a:ext uri="{FF2B5EF4-FFF2-40B4-BE49-F238E27FC236}">
                <a16:creationId xmlns="" xmlns:a16="http://schemas.microsoft.com/office/drawing/2014/main" id="{33711376-601A-4458-AD15-CBDD6C7D2BA6}"/>
              </a:ext>
            </a:extLst>
          </p:cNvPr>
          <p:cNvSpPr/>
          <p:nvPr/>
        </p:nvSpPr>
        <p:spPr>
          <a:xfrm>
            <a:off x="-849882" y="3628667"/>
            <a:ext cx="7361206" cy="1006412"/>
          </a:xfrm>
          <a:prstGeom prst="mathMin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Notched Right 23">
            <a:extLst>
              <a:ext uri="{FF2B5EF4-FFF2-40B4-BE49-F238E27FC236}">
                <a16:creationId xmlns="" xmlns:a16="http://schemas.microsoft.com/office/drawing/2014/main" id="{860ED42A-E1C1-463B-987A-4CF764BA66CF}"/>
              </a:ext>
            </a:extLst>
          </p:cNvPr>
          <p:cNvSpPr/>
          <p:nvPr/>
        </p:nvSpPr>
        <p:spPr>
          <a:xfrm>
            <a:off x="3746723" y="4892197"/>
            <a:ext cx="488831" cy="33068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Notched Right 25">
            <a:extLst>
              <a:ext uri="{FF2B5EF4-FFF2-40B4-BE49-F238E27FC236}">
                <a16:creationId xmlns="" xmlns:a16="http://schemas.microsoft.com/office/drawing/2014/main" id="{61FC354C-911E-409E-B075-6134FC473570}"/>
              </a:ext>
            </a:extLst>
          </p:cNvPr>
          <p:cNvSpPr/>
          <p:nvPr/>
        </p:nvSpPr>
        <p:spPr>
          <a:xfrm rot="5400000">
            <a:off x="6828872" y="1806457"/>
            <a:ext cx="388189" cy="28754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>
            <a:extLst>
              <a:ext uri="{FF2B5EF4-FFF2-40B4-BE49-F238E27FC236}">
                <a16:creationId xmlns="" xmlns:a16="http://schemas.microsoft.com/office/drawing/2014/main" id="{0A627F98-688E-4CDB-A378-7B190FF39F7F}"/>
              </a:ext>
            </a:extLst>
          </p:cNvPr>
          <p:cNvSpPr/>
          <p:nvPr/>
        </p:nvSpPr>
        <p:spPr>
          <a:xfrm>
            <a:off x="5933657" y="2113997"/>
            <a:ext cx="273171" cy="1466489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rtl="0"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Arrow: Down 28">
            <a:extLst>
              <a:ext uri="{FF2B5EF4-FFF2-40B4-BE49-F238E27FC236}">
                <a16:creationId xmlns="" xmlns:a16="http://schemas.microsoft.com/office/drawing/2014/main" id="{A26813E4-5393-42C2-9F9E-B275CE61DC88}"/>
              </a:ext>
            </a:extLst>
          </p:cNvPr>
          <p:cNvSpPr/>
          <p:nvPr/>
        </p:nvSpPr>
        <p:spPr>
          <a:xfrm rot="16380000">
            <a:off x="3722557" y="2097012"/>
            <a:ext cx="158154" cy="3407433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rtl="0"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A7E73B55-2294-45C1-9AF5-84F361EAB4C8}"/>
              </a:ext>
            </a:extLst>
          </p:cNvPr>
          <p:cNvSpPr txBox="1"/>
          <p:nvPr/>
        </p:nvSpPr>
        <p:spPr>
          <a:xfrm>
            <a:off x="42774" y="3378321"/>
            <a:ext cx="2067464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INDIVIDUO</a:t>
            </a:r>
            <a:endParaRPr lang="en-US" dirty="0">
              <a:latin typeface="Arial Black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0B16270-C57D-48A6-9C21-AE3F2DAFAFD7}"/>
              </a:ext>
            </a:extLst>
          </p:cNvPr>
          <p:cNvSpPr txBox="1"/>
          <p:nvPr/>
        </p:nvSpPr>
        <p:spPr>
          <a:xfrm>
            <a:off x="42773" y="2947000"/>
            <a:ext cx="2067464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FAM.NUCLEAR</a:t>
            </a:r>
          </a:p>
        </p:txBody>
      </p:sp>
      <p:sp>
        <p:nvSpPr>
          <p:cNvPr id="32" name="Arrow: Down 31">
            <a:extLst>
              <a:ext uri="{FF2B5EF4-FFF2-40B4-BE49-F238E27FC236}">
                <a16:creationId xmlns="" xmlns:a16="http://schemas.microsoft.com/office/drawing/2014/main" id="{B689D46D-1731-4B80-A381-6C1D940C4701}"/>
              </a:ext>
            </a:extLst>
          </p:cNvPr>
          <p:cNvSpPr/>
          <p:nvPr/>
        </p:nvSpPr>
        <p:spPr>
          <a:xfrm rot="16800000">
            <a:off x="3632820" y="1733052"/>
            <a:ext cx="158154" cy="327803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rtl="0"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D332EC4-C6F8-4B3C-A52D-BA65AC3AFA6D}"/>
              </a:ext>
            </a:extLst>
          </p:cNvPr>
          <p:cNvSpPr txBox="1"/>
          <p:nvPr/>
        </p:nvSpPr>
        <p:spPr>
          <a:xfrm>
            <a:off x="-360" y="2501301"/>
            <a:ext cx="2067464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F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AM. AMPLIADA</a:t>
            </a:r>
          </a:p>
        </p:txBody>
      </p:sp>
      <p:sp>
        <p:nvSpPr>
          <p:cNvPr id="34" name="Arrow: Down 33">
            <a:extLst>
              <a:ext uri="{FF2B5EF4-FFF2-40B4-BE49-F238E27FC236}">
                <a16:creationId xmlns="" xmlns:a16="http://schemas.microsoft.com/office/drawing/2014/main" id="{9EBADCAB-5513-411B-8E3E-6B3FC96E9003}"/>
              </a:ext>
            </a:extLst>
          </p:cNvPr>
          <p:cNvSpPr/>
          <p:nvPr/>
        </p:nvSpPr>
        <p:spPr>
          <a:xfrm rot="16800000">
            <a:off x="3550681" y="1418908"/>
            <a:ext cx="143777" cy="311988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rtl="0"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DBAEE71-3FF4-4290-AFE8-1C55DEC06E9C}"/>
              </a:ext>
            </a:extLst>
          </p:cNvPr>
          <p:cNvSpPr txBox="1"/>
          <p:nvPr/>
        </p:nvSpPr>
        <p:spPr>
          <a:xfrm>
            <a:off x="-361" y="1883075"/>
            <a:ext cx="2901350" cy="5232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COMUNIDADE COLEGAS DE TRABALHO</a:t>
            </a:r>
          </a:p>
        </p:txBody>
      </p:sp>
      <p:sp>
        <p:nvSpPr>
          <p:cNvPr id="36" name="Arrow: Down 35">
            <a:extLst>
              <a:ext uri="{FF2B5EF4-FFF2-40B4-BE49-F238E27FC236}">
                <a16:creationId xmlns="" xmlns:a16="http://schemas.microsoft.com/office/drawing/2014/main" id="{2DE39314-6627-41CD-AB6D-58280517D35D}"/>
              </a:ext>
            </a:extLst>
          </p:cNvPr>
          <p:cNvSpPr/>
          <p:nvPr/>
        </p:nvSpPr>
        <p:spPr>
          <a:xfrm rot="17160000">
            <a:off x="3940541" y="1479721"/>
            <a:ext cx="158154" cy="2286003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rtl="0"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DA45632C-E86E-4E06-859D-C2878E7BA481}"/>
              </a:ext>
            </a:extLst>
          </p:cNvPr>
          <p:cNvSpPr txBox="1"/>
          <p:nvPr/>
        </p:nvSpPr>
        <p:spPr>
          <a:xfrm>
            <a:off x="57148" y="1279225"/>
            <a:ext cx="4511612" cy="5232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SOCIAL, CULTURAL, POLÍTICO, ECONÔMICO (</a:t>
            </a:r>
            <a:r>
              <a:rPr lang="en-US" sz="11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GENERO, RELIGIÃO, ETNICIDADE)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  <a:latin typeface="Arial Black"/>
            </a:endParaRPr>
          </a:p>
        </p:txBody>
      </p:sp>
      <p:sp>
        <p:nvSpPr>
          <p:cNvPr id="38" name="Arrow: Down 37">
            <a:extLst>
              <a:ext uri="{FF2B5EF4-FFF2-40B4-BE49-F238E27FC236}">
                <a16:creationId xmlns="" xmlns:a16="http://schemas.microsoft.com/office/drawing/2014/main" id="{8D9E2C84-3057-48E6-99AF-BFD9DB41B55E}"/>
              </a:ext>
            </a:extLst>
          </p:cNvPr>
          <p:cNvSpPr/>
          <p:nvPr/>
        </p:nvSpPr>
        <p:spPr>
          <a:xfrm rot="17460000">
            <a:off x="4119811" y="1236057"/>
            <a:ext cx="186909" cy="199845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rtl="0"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A961F1C0-49BD-4C50-A086-33C6F2D605F2}"/>
              </a:ext>
            </a:extLst>
          </p:cNvPr>
          <p:cNvSpPr txBox="1"/>
          <p:nvPr/>
        </p:nvSpPr>
        <p:spPr>
          <a:xfrm>
            <a:off x="315940" y="660998"/>
            <a:ext cx="3390177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NÍVEIS DO SISTEMA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14E5B3C7-4146-4390-BDAF-AFC4CC0309EF}"/>
              </a:ext>
            </a:extLst>
          </p:cNvPr>
          <p:cNvSpPr txBox="1"/>
          <p:nvPr/>
        </p:nvSpPr>
        <p:spPr>
          <a:xfrm>
            <a:off x="8625157" y="6281648"/>
            <a:ext cx="3433313" cy="66070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/>
              </a:rPr>
              <a:t>CARTER&amp;MCGOLDRICK, 1995: 12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5386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34B9AE-80F6-4678-85A4-880061DED1A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0992CA1C-6A19-4552-92F5-FFD773A3A0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3B4769-201C-40A7-9F3E-7228E894FF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tf56410444</Template>
  <TotalTime>1711</TotalTime>
  <Words>4185</Words>
  <Application>Microsoft Office PowerPoint</Application>
  <PresentationFormat>Widescreen</PresentationFormat>
  <Paragraphs>681</Paragraphs>
  <Slides>68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68</vt:i4>
      </vt:variant>
    </vt:vector>
  </HeadingPairs>
  <TitlesOfParts>
    <vt:vector size="78" baseType="lpstr">
      <vt:lpstr>Arial</vt:lpstr>
      <vt:lpstr>Arial Black</vt:lpstr>
      <vt:lpstr>Arial Rounded MT Bold</vt:lpstr>
      <vt:lpstr>Avenir Next LT Pro</vt:lpstr>
      <vt:lpstr>Avenir Next LT Pro Light</vt:lpstr>
      <vt:lpstr>Calibri</vt:lpstr>
      <vt:lpstr>Garamond</vt:lpstr>
      <vt:lpstr>Wingdings</vt:lpstr>
      <vt:lpstr>Wingdings,Sans-Serif</vt:lpstr>
      <vt:lpstr>SavonVTI</vt:lpstr>
      <vt:lpstr> Aula 3  SEMANA DO TERAPEUTA FAMILIAR  CICLO VITAL    INDIVIDUAL E FAMILIAR </vt:lpstr>
      <vt:lpstr>CICLO VITAL</vt:lpstr>
      <vt:lpstr>CICLO VITAL DO INDIVIDUO</vt:lpstr>
      <vt:lpstr>CICLO VITAL DA FAMILIA</vt:lpstr>
      <vt:lpstr>Apresentação do PowerPoint</vt:lpstr>
      <vt:lpstr>FAMILIA  "COMPREENDE TODO O SISTEMA EMOCIONAL DE PELO MENOS TRÊS GERAÇÕES" (CARTER &amp;MCGOLDRICK ,1995)  </vt:lpstr>
      <vt:lpstr>FAMILIA: UM SISTEMA ATRAVÉS DOS TEMPOS</vt:lpstr>
      <vt:lpstr>FAMILIA NO PASSADO</vt:lpstr>
      <vt:lpstr>Apresentação do PowerPoint</vt:lpstr>
      <vt:lpstr>O MANEJO DA FAMÍLIA NAS TRANSIÇÕES DO CICLO VITAL</vt:lpstr>
      <vt:lpstr>CICLO DE VIDA FAMILIAR: MUDANÇAS</vt:lpstr>
      <vt:lpstr>Apresentação do PowerPoint</vt:lpstr>
      <vt:lpstr>LANÇANDO O JOVEM ADULTO</vt:lpstr>
      <vt:lpstr>LANÇANDO O JOVEM ADULTO</vt:lpstr>
      <vt:lpstr>LANÇANDO O JOVEM ADULTO</vt:lpstr>
      <vt:lpstr>RELACIONAMENTO ADULTO COM FILHOS MAIS VELHOS</vt:lpstr>
      <vt:lpstr>PROBLEMAS NO LANÇAMENTO</vt:lpstr>
      <vt:lpstr>INCLUINDO PARENTES POR AFINIDADE E NETOS</vt:lpstr>
      <vt:lpstr>GERAÇÃO DO MEIO RESOLVENDO QUESTÕES COM A GERAÇÃO MAIS VELHA</vt:lpstr>
      <vt:lpstr>GERAÇÃO DO MEIO RESOLVENDO QUESTÕES COM A GERAÇÃO MAIS VELHA</vt:lpstr>
      <vt:lpstr>A UNIÃO DAS FAMILIAS PELO CASAMENTO</vt:lpstr>
      <vt:lpstr>A UNIÃO DAS FAMILIAS PELO CASAMENTO</vt:lpstr>
      <vt:lpstr>A UNIÃO DAS FAMILIAS PELO CASAMENTO</vt:lpstr>
      <vt:lpstr>O CASAMENTO – INDICADOR DO PROCESSO FAMILIAR</vt:lpstr>
      <vt:lpstr>O CASAMENTO – INDICADOR DO PROCESSO FAMILIAR</vt:lpstr>
      <vt:lpstr>AS RELAÇÕES FRATERNAS</vt:lpstr>
      <vt:lpstr>QUESTÕES NO AJUSTE CONJUGAL: PREDIÇÕES PROBLEMÁTICAS</vt:lpstr>
      <vt:lpstr>PAIS DE FILHOS PEQUENOS</vt:lpstr>
      <vt:lpstr>PAIS DE FILHOS PEQUENOS</vt:lpstr>
      <vt:lpstr>PAIS DE FILHOS PEQUENOS</vt:lpstr>
      <vt:lpstr>ESPAÇO PARA OS FILHOS PEQUENOS</vt:lpstr>
      <vt:lpstr> ESPAÇO PARA OS FILHOS PEQUENOS </vt:lpstr>
      <vt:lpstr>ESPAÇO PARA OS FILHOS PEQUENOS</vt:lpstr>
      <vt:lpstr> ESPAÇO PARA OS FILHOS PEQUENOS </vt:lpstr>
      <vt:lpstr> ESPAÇO PARA OS FILHOS PEQUENOS </vt:lpstr>
      <vt:lpstr>ESPAÇO PARA OS FILHOS PEQUENOS</vt:lpstr>
      <vt:lpstr>RIVALIDADE ENTRE IRMÃOS E A FAMILIA CENTRADA NA CRIANÇA</vt:lpstr>
      <vt:lpstr>RIVALIDADE ENTRE IRMÃOS E A FAMILIA CENTRADA NA CRIANÇA</vt:lpstr>
      <vt:lpstr> RIVALIDADE ENTRE IRMÃOS E A FAMILIA CENTRADA NA CRIANÇA </vt:lpstr>
      <vt:lpstr>CONCLUINDO </vt:lpstr>
      <vt:lpstr>ADOLESCÊNCIA: SUAS TRANSFORMAÇÕES</vt:lpstr>
      <vt:lpstr>TRÊS GERAÇÕES EM  TRANSFORMAÇÃO</vt:lpstr>
      <vt:lpstr>TRÊS GERAÇÕES EM  TRANSFORMAÇÃO</vt:lpstr>
      <vt:lpstr>TAREFAS DA ADOLESCÊNCIA</vt:lpstr>
      <vt:lpstr>TAREFAS DA ADOLESCÊNCIA</vt:lpstr>
      <vt:lpstr>TAREFAS DA ADOLESCÊNCIA</vt:lpstr>
      <vt:lpstr>TAREFAS DA ADOLESCÊNCIA</vt:lpstr>
      <vt:lpstr>TAREFAS DA ADOLESCÊNCIA</vt:lpstr>
      <vt:lpstr>TAREFAS DA ADOLESCÊNCIA</vt:lpstr>
      <vt:lpstr>TAREFAS DA ADOLESCÊNCIA</vt:lpstr>
      <vt:lpstr>TAREFAS DA ADOLESCÊNCIA</vt:lpstr>
      <vt:lpstr>TAREFAS DA ADOLESCÊNCIA</vt:lpstr>
      <vt:lpstr>TAREFAS DA ADOLESCÊNCIA</vt:lpstr>
      <vt:lpstr>TAREFAS DA ADOLESCÊNCIA</vt:lpstr>
      <vt:lpstr>  CONCLUSÃO  </vt:lpstr>
      <vt:lpstr>  CONCLUSÃO  </vt:lpstr>
      <vt:lpstr>O ESTÁGIO TARDIO DA VIDA</vt:lpstr>
      <vt:lpstr>O ESTÁGIO TARDIO DA VIDA</vt:lpstr>
      <vt:lpstr>   VIUVEZ FEMININA  LOPATA (1973)   </vt:lpstr>
      <vt:lpstr>O ESTÁGIO TARDIO DA VIDA</vt:lpstr>
      <vt:lpstr>  CONDIÇÃO DE AVÓS   </vt:lpstr>
      <vt:lpstr>O ESTÁGIO TARDIO DA VIDA</vt:lpstr>
      <vt:lpstr>O ESTÁGIO TARDIO DA VIDA</vt:lpstr>
      <vt:lpstr>DOENÇA E DEPENDÊNCIA</vt:lpstr>
      <vt:lpstr>DOENÇA E DEPENDÊNCIA</vt:lpstr>
      <vt:lpstr>FLEXIBILIDADE DE PAPEL E ENVELHECIMENTO BEM-SUCEDIDO</vt:lpstr>
      <vt:lpstr>DOENÇA E DEPENDÊNCIA</vt:lpstr>
      <vt:lpstr>BIBLIOGRAFIA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Lorem Ipsum</dc:title>
  <dc:creator/>
  <cp:lastModifiedBy>Conta da Microsoft</cp:lastModifiedBy>
  <cp:revision>5470</cp:revision>
  <dcterms:created xsi:type="dcterms:W3CDTF">2021-03-07T15:17:30Z</dcterms:created>
  <dcterms:modified xsi:type="dcterms:W3CDTF">2021-05-26T18:08:34Z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